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Tenorite"/>
          <a:ea typeface="Tenorite"/>
          <a:cs typeface="Tenori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F5F3"/>
          </a:solidFill>
        </a:fill>
      </a:tcStyle>
    </a:wholeTbl>
    <a:band2H>
      <a:tcTxStyle b="def" i="def"/>
      <a:tcStyle>
        <a:tcBdr/>
        <a:fill>
          <a:solidFill>
            <a:srgbClr val="FBFAF9"/>
          </a:solidFill>
        </a:fill>
      </a:tcStyle>
    </a:band2H>
    <a:firstCol>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enorite"/>
          <a:ea typeface="Tenorite"/>
          <a:cs typeface="Tenori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enorite"/>
          <a:ea typeface="Tenorite"/>
          <a:cs typeface="Tenori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enorite"/>
          <a:ea typeface="Tenorite"/>
          <a:cs typeface="Tenorit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Tenorite"/>
          <a:ea typeface="Tenorite"/>
          <a:cs typeface="Tenori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enorite"/>
          <a:ea typeface="Tenorite"/>
          <a:cs typeface="Tenorite"/>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enorite"/>
          <a:ea typeface="Tenorite"/>
          <a:cs typeface="Tenorite"/>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enorite"/>
          <a:ea typeface="Tenorite"/>
          <a:cs typeface="Tenorite"/>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Tenorite"/>
          <a:ea typeface="Tenorite"/>
          <a:cs typeface="Tenorite"/>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Tenorite"/>
          <a:ea typeface="Tenorite"/>
          <a:cs typeface="Tenorit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Tenorite"/>
          <a:ea typeface="Tenorite"/>
          <a:cs typeface="Tenorit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Tenorite"/>
          <a:ea typeface="Tenorite"/>
          <a:cs typeface="Tenorite"/>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Tenorite"/>
          <a:ea typeface="Tenorite"/>
          <a:cs typeface="Tenorite"/>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48" name="Shape 348"/>
          <p:cNvSpPr/>
          <p:nvPr>
            <p:ph type="sldImg"/>
          </p:nvPr>
        </p:nvSpPr>
        <p:spPr>
          <a:xfrm>
            <a:off x="1143000" y="685800"/>
            <a:ext cx="4572000" cy="3429000"/>
          </a:xfrm>
          <a:prstGeom prst="rect">
            <a:avLst/>
          </a:prstGeom>
        </p:spPr>
        <p:txBody>
          <a:bodyPr/>
          <a:lstStyle/>
          <a:p>
            <a:pPr/>
          </a:p>
        </p:txBody>
      </p:sp>
      <p:sp>
        <p:nvSpPr>
          <p:cNvPr id="349" name="Shape 3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bg>
      <p:bgPr>
        <a:solidFill>
          <a:srgbClr val="FFFFFF"/>
        </a:solidFill>
      </p:bgPr>
    </p:bg>
    <p:spTree>
      <p:nvGrpSpPr>
        <p:cNvPr id="1" name=""/>
        <p:cNvGrpSpPr/>
        <p:nvPr/>
      </p:nvGrpSpPr>
      <p:grpSpPr>
        <a:xfrm>
          <a:off x="0" y="0"/>
          <a:ext cx="0" cy="0"/>
          <a:chOff x="0" y="0"/>
          <a:chExt cx="0" cy="0"/>
        </a:xfrm>
      </p:grpSpPr>
      <p:sp>
        <p:nvSpPr>
          <p:cNvPr id="12" name="CLICK TO EDIT MASTER TITLE STYLE"/>
          <p:cNvSpPr txBox="1"/>
          <p:nvPr>
            <p:ph type="title" hasCustomPrompt="1"/>
          </p:nvPr>
        </p:nvSpPr>
        <p:spPr>
          <a:xfrm>
            <a:off x="6416040" y="4434840"/>
            <a:ext cx="4941771" cy="1122203"/>
          </a:xfrm>
          <a:prstGeom prst="rect">
            <a:avLst/>
          </a:prstGeom>
        </p:spPr>
        <p:txBody>
          <a:bodyPr anchor="b"/>
          <a:lstStyle>
            <a:lvl1pPr>
              <a:defRPr>
                <a:solidFill>
                  <a:srgbClr val="000000"/>
                </a:solidFill>
              </a:defRPr>
            </a:lvl1pPr>
          </a:lstStyle>
          <a:p>
            <a:pPr/>
            <a:r>
              <a:t>CLICK TO EDIT MASTER TITLE STYLE</a:t>
            </a:r>
          </a:p>
        </p:txBody>
      </p:sp>
      <p:sp>
        <p:nvSpPr>
          <p:cNvPr id="13" name="Body Level One…"/>
          <p:cNvSpPr txBox="1"/>
          <p:nvPr>
            <p:ph type="body" sz="quarter" idx="1"/>
          </p:nvPr>
        </p:nvSpPr>
        <p:spPr>
          <a:xfrm>
            <a:off x="6416040" y="5586889"/>
            <a:ext cx="4941771" cy="396661"/>
          </a:xfrm>
          <a:prstGeom prst="rect">
            <a:avLst/>
          </a:prstGeom>
        </p:spPr>
        <p:txBody>
          <a:bodyPr/>
          <a:lstStyle>
            <a:lvl1pPr marL="0" indent="0">
              <a:lnSpc>
                <a:spcPct val="100000"/>
              </a:lnSpc>
              <a:buSzTx/>
              <a:buFontTx/>
              <a:buNone/>
              <a:defRPr sz="1600"/>
            </a:lvl1pPr>
            <a:lvl2pPr marL="0" indent="457200">
              <a:lnSpc>
                <a:spcPct val="100000"/>
              </a:lnSpc>
              <a:buSzTx/>
              <a:buFontTx/>
              <a:buNone/>
              <a:defRPr sz="1600"/>
            </a:lvl2pPr>
            <a:lvl3pPr marL="0" indent="914400">
              <a:lnSpc>
                <a:spcPct val="100000"/>
              </a:lnSpc>
              <a:buSzTx/>
              <a:buFontTx/>
              <a:buNone/>
              <a:defRPr sz="1600"/>
            </a:lvl3pPr>
            <a:lvl4pPr marL="0" indent="1371600">
              <a:lnSpc>
                <a:spcPct val="100000"/>
              </a:lnSpc>
              <a:buSzTx/>
              <a:buFontTx/>
              <a:buNone/>
              <a:defRPr sz="1600"/>
            </a:lvl4pPr>
            <a:lvl5pPr marL="0" indent="1828800">
              <a:lnSpc>
                <a:spcPct val="100000"/>
              </a:lnSpc>
              <a:buSzTx/>
              <a:buFontTx/>
              <a:buNone/>
              <a:defRPr sz="1600"/>
            </a:lvl5pPr>
          </a:lstStyle>
          <a:p>
            <a:pPr/>
            <a:r>
              <a:t>Body Level One</a:t>
            </a:r>
          </a:p>
          <a:p>
            <a:pPr lvl="1"/>
            <a:r>
              <a:t>Body Level Two</a:t>
            </a:r>
          </a:p>
          <a:p>
            <a:pPr lvl="2"/>
            <a:r>
              <a:t>Body Level Three</a:t>
            </a:r>
          </a:p>
          <a:p>
            <a:pPr lvl="3"/>
            <a:r>
              <a:t>Body Level Four</a:t>
            </a:r>
          </a:p>
          <a:p>
            <a:pPr lvl="4"/>
            <a:r>
              <a:t>Body Level Five</a:t>
            </a:r>
          </a:p>
        </p:txBody>
      </p:sp>
      <p:pic>
        <p:nvPicPr>
          <p:cNvPr id="14" name="Graphic 7" descr="Graphic 7"/>
          <p:cNvPicPr>
            <a:picLocks noChangeAspect="1"/>
          </p:cNvPicPr>
          <p:nvPr/>
        </p:nvPicPr>
        <p:blipFill>
          <a:blip r:embed="rId2">
            <a:extLst/>
          </a:blip>
          <a:srcRect l="9358" t="23650" r="0" b="0"/>
          <a:stretch>
            <a:fillRect/>
          </a:stretch>
        </p:blipFill>
        <p:spPr>
          <a:xfrm>
            <a:off x="-1" y="-1"/>
            <a:ext cx="9488314" cy="5054258"/>
          </a:xfrm>
          <a:prstGeom prst="rect">
            <a:avLst/>
          </a:prstGeom>
          <a:ln w="12700">
            <a:miter lim="400000"/>
          </a:ln>
        </p:spPr>
      </p:pic>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Content">
    <p:spTree>
      <p:nvGrpSpPr>
        <p:cNvPr id="1" name=""/>
        <p:cNvGrpSpPr/>
        <p:nvPr/>
      </p:nvGrpSpPr>
      <p:grpSpPr>
        <a:xfrm>
          <a:off x="0" y="0"/>
          <a:ext cx="0" cy="0"/>
          <a:chOff x="0" y="0"/>
          <a:chExt cx="0" cy="0"/>
        </a:xfrm>
      </p:grpSpPr>
      <p:sp>
        <p:nvSpPr>
          <p:cNvPr id="136" name="CLICK TO EDIT MASTER TITLE STYLE"/>
          <p:cNvSpPr txBox="1"/>
          <p:nvPr>
            <p:ph type="title" hasCustomPrompt="1"/>
          </p:nvPr>
        </p:nvSpPr>
        <p:spPr>
          <a:xfrm>
            <a:off x="1885156" y="892177"/>
            <a:ext cx="8421689" cy="1325564"/>
          </a:xfrm>
          <a:prstGeom prst="rect">
            <a:avLst/>
          </a:prstGeom>
        </p:spPr>
        <p:txBody>
          <a:bodyPr/>
          <a:lstStyle>
            <a:lvl1pPr algn="ctr">
              <a:defRPr sz="2800"/>
            </a:lvl1pPr>
          </a:lstStyle>
          <a:p>
            <a:pPr/>
            <a:r>
              <a:t>CLICK TO EDIT MASTER TITLE STYLE</a:t>
            </a:r>
          </a:p>
        </p:txBody>
      </p:sp>
      <p:pic>
        <p:nvPicPr>
          <p:cNvPr id="137" name="Graphic 10" descr="Graphic 10"/>
          <p:cNvPicPr>
            <a:picLocks noChangeAspect="1"/>
          </p:cNvPicPr>
          <p:nvPr/>
        </p:nvPicPr>
        <p:blipFill>
          <a:blip r:embed="rId2">
            <a:extLst/>
          </a:blip>
          <a:stretch>
            <a:fillRect/>
          </a:stretch>
        </p:blipFill>
        <p:spPr>
          <a:xfrm>
            <a:off x="1465140" y="2358007"/>
            <a:ext cx="2438401" cy="2019301"/>
          </a:xfrm>
          <a:prstGeom prst="rect">
            <a:avLst/>
          </a:prstGeom>
          <a:ln w="12700">
            <a:miter lim="400000"/>
          </a:ln>
        </p:spPr>
      </p:pic>
      <p:pic>
        <p:nvPicPr>
          <p:cNvPr id="138" name="Graphic 12" descr="Graphic 12"/>
          <p:cNvPicPr>
            <a:picLocks noChangeAspect="1"/>
          </p:cNvPicPr>
          <p:nvPr/>
        </p:nvPicPr>
        <p:blipFill>
          <a:blip r:embed="rId3">
            <a:extLst/>
          </a:blip>
          <a:stretch>
            <a:fillRect/>
          </a:stretch>
        </p:blipFill>
        <p:spPr>
          <a:xfrm>
            <a:off x="5000625" y="2531836"/>
            <a:ext cx="2190750" cy="1943101"/>
          </a:xfrm>
          <a:prstGeom prst="rect">
            <a:avLst/>
          </a:prstGeom>
          <a:ln w="12700">
            <a:miter lim="400000"/>
          </a:ln>
        </p:spPr>
      </p:pic>
      <p:pic>
        <p:nvPicPr>
          <p:cNvPr id="139" name="Graphic 14" descr="Graphic 14"/>
          <p:cNvPicPr>
            <a:picLocks noChangeAspect="1"/>
          </p:cNvPicPr>
          <p:nvPr/>
        </p:nvPicPr>
        <p:blipFill>
          <a:blip r:embed="rId4">
            <a:extLst/>
          </a:blip>
          <a:stretch>
            <a:fillRect/>
          </a:stretch>
        </p:blipFill>
        <p:spPr>
          <a:xfrm>
            <a:off x="8345607" y="2421055"/>
            <a:ext cx="2324101" cy="2057401"/>
          </a:xfrm>
          <a:prstGeom prst="rect">
            <a:avLst/>
          </a:prstGeom>
          <a:ln w="12700">
            <a:miter lim="400000"/>
          </a:ln>
        </p:spPr>
      </p:pic>
      <p:sp>
        <p:nvSpPr>
          <p:cNvPr id="140" name="Body Level One…"/>
          <p:cNvSpPr txBox="1"/>
          <p:nvPr>
            <p:ph type="body" sz="quarter" idx="1" hasCustomPrompt="1"/>
          </p:nvPr>
        </p:nvSpPr>
        <p:spPr>
          <a:xfrm>
            <a:off x="2063855" y="3064615"/>
            <a:ext cx="1240971" cy="823913"/>
          </a:xfrm>
          <a:prstGeom prst="rect">
            <a:avLst/>
          </a:prstGeom>
        </p:spPr>
        <p:txBody>
          <a:bodyPr anchor="ctr"/>
          <a:lstStyle>
            <a:lvl1pPr marL="0" indent="0" algn="ctr">
              <a:buSzTx/>
              <a:buFontTx/>
              <a:buNone/>
              <a:defRPr cap="all" spc="150" sz="4000">
                <a:solidFill>
                  <a:srgbClr val="FFFFFF"/>
                </a:solidFill>
              </a:defRPr>
            </a:lvl1pPr>
            <a:lvl2pPr marL="0" indent="457200" algn="ctr">
              <a:buSzTx/>
              <a:buFontTx/>
              <a:buNone/>
              <a:defRPr cap="all" spc="150" sz="4000">
                <a:solidFill>
                  <a:srgbClr val="FFFFFF"/>
                </a:solidFill>
              </a:defRPr>
            </a:lvl2pPr>
            <a:lvl3pPr marL="0" indent="914400" algn="ctr">
              <a:buSzTx/>
              <a:buFontTx/>
              <a:buNone/>
              <a:defRPr cap="all" spc="150" sz="4000">
                <a:solidFill>
                  <a:srgbClr val="FFFFFF"/>
                </a:solidFill>
              </a:defRPr>
            </a:lvl3pPr>
            <a:lvl4pPr marL="0" indent="1371600" algn="ctr">
              <a:buSzTx/>
              <a:buFontTx/>
              <a:buNone/>
              <a:defRPr cap="all" spc="150" sz="4000">
                <a:solidFill>
                  <a:srgbClr val="FFFFFF"/>
                </a:solidFill>
              </a:defRPr>
            </a:lvl4pPr>
            <a:lvl5pPr marL="0" indent="1828800" algn="ctr">
              <a:buSzTx/>
              <a:buFontTx/>
              <a:buNone/>
              <a:defRPr cap="all" spc="150" sz="4000">
                <a:solidFill>
                  <a:srgbClr val="FFFFFF"/>
                </a:solidFill>
              </a:defRPr>
            </a:lvl5pPr>
          </a:lstStyle>
          <a:p>
            <a:pPr/>
            <a:r>
              <a:t>#</a:t>
            </a:r>
          </a:p>
          <a:p>
            <a:pPr lvl="1"/>
            <a:r>
              <a:t/>
            </a:r>
          </a:p>
          <a:p>
            <a:pPr lvl="2"/>
            <a:r>
              <a:t/>
            </a:r>
          </a:p>
          <a:p>
            <a:pPr lvl="3"/>
            <a:r>
              <a:t/>
            </a:r>
          </a:p>
          <a:p>
            <a:pPr lvl="4"/>
            <a:r>
              <a:t/>
            </a:r>
          </a:p>
        </p:txBody>
      </p:sp>
      <p:sp>
        <p:nvSpPr>
          <p:cNvPr id="141" name="Text Placeholder 2"/>
          <p:cNvSpPr/>
          <p:nvPr>
            <p:ph type="body" sz="quarter" idx="21" hasCustomPrompt="1"/>
          </p:nvPr>
        </p:nvSpPr>
        <p:spPr>
          <a:xfrm>
            <a:off x="5475513" y="3064615"/>
            <a:ext cx="1240972" cy="823913"/>
          </a:xfrm>
          <a:prstGeom prst="rect">
            <a:avLst/>
          </a:prstGeom>
        </p:spPr>
        <p:txBody>
          <a:bodyPr anchor="ctr"/>
          <a:lstStyle>
            <a:lvl1pPr marL="0" indent="0" algn="ctr">
              <a:buSzTx/>
              <a:buFontTx/>
              <a:buNone/>
              <a:defRPr cap="all" spc="100" sz="4000">
                <a:solidFill>
                  <a:srgbClr val="FFFFFF"/>
                </a:solidFill>
              </a:defRPr>
            </a:lvl1pPr>
          </a:lstStyle>
          <a:p>
            <a:pPr/>
            <a:r>
              <a:t>#</a:t>
            </a:r>
          </a:p>
        </p:txBody>
      </p:sp>
      <p:sp>
        <p:nvSpPr>
          <p:cNvPr id="142" name="Text Placeholder 2"/>
          <p:cNvSpPr/>
          <p:nvPr>
            <p:ph type="body" sz="quarter" idx="22" hasCustomPrompt="1"/>
          </p:nvPr>
        </p:nvSpPr>
        <p:spPr>
          <a:xfrm>
            <a:off x="8887173" y="3064615"/>
            <a:ext cx="1240972" cy="823913"/>
          </a:xfrm>
          <a:prstGeom prst="rect">
            <a:avLst/>
          </a:prstGeom>
        </p:spPr>
        <p:txBody>
          <a:bodyPr anchor="ctr"/>
          <a:lstStyle>
            <a:lvl1pPr marL="0" indent="0" algn="ctr">
              <a:buSzTx/>
              <a:buFontTx/>
              <a:buNone/>
              <a:defRPr cap="all" spc="100" sz="4000">
                <a:solidFill>
                  <a:srgbClr val="FFFFFF"/>
                </a:solidFill>
              </a:defRPr>
            </a:lvl1pPr>
          </a:lstStyle>
          <a:p>
            <a:pPr/>
            <a:r>
              <a:t>#</a:t>
            </a:r>
          </a:p>
        </p:txBody>
      </p:sp>
      <p:sp>
        <p:nvSpPr>
          <p:cNvPr id="143"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solidFill>
          <a:schemeClr val="accent1"/>
        </a:solidFill>
      </p:bgPr>
    </p:bg>
    <p:spTree>
      <p:nvGrpSpPr>
        <p:cNvPr id="1" name=""/>
        <p:cNvGrpSpPr/>
        <p:nvPr/>
      </p:nvGrpSpPr>
      <p:grpSpPr>
        <a:xfrm>
          <a:off x="0" y="0"/>
          <a:ext cx="0" cy="0"/>
          <a:chOff x="0" y="0"/>
          <a:chExt cx="0" cy="0"/>
        </a:xfrm>
      </p:grpSpPr>
      <p:sp>
        <p:nvSpPr>
          <p:cNvPr id="150" name="CLICK TO EDIT MASTER TITLE STYLE"/>
          <p:cNvSpPr txBox="1"/>
          <p:nvPr>
            <p:ph type="title" hasCustomPrompt="1"/>
          </p:nvPr>
        </p:nvSpPr>
        <p:spPr>
          <a:xfrm>
            <a:off x="2933700" y="892177"/>
            <a:ext cx="8421689" cy="1325564"/>
          </a:xfrm>
          <a:prstGeom prst="rect">
            <a:avLst/>
          </a:prstGeom>
        </p:spPr>
        <p:txBody>
          <a:bodyPr/>
          <a:lstStyle>
            <a:lvl1pPr>
              <a:defRPr sz="2800">
                <a:solidFill>
                  <a:srgbClr val="000000"/>
                </a:solidFill>
              </a:defRPr>
            </a:lvl1pPr>
          </a:lstStyle>
          <a:p>
            <a:pPr/>
            <a:r>
              <a:t>CLICK TO EDIT MASTER TITLE STYLE</a:t>
            </a:r>
          </a:p>
        </p:txBody>
      </p:sp>
      <p:sp>
        <p:nvSpPr>
          <p:cNvPr id="151" name="Body Level One…"/>
          <p:cNvSpPr txBox="1"/>
          <p:nvPr>
            <p:ph type="body" sz="quarter" idx="1" hasCustomPrompt="1"/>
          </p:nvPr>
        </p:nvSpPr>
        <p:spPr>
          <a:xfrm>
            <a:off x="2933700" y="2776935"/>
            <a:ext cx="3924300" cy="823913"/>
          </a:xfrm>
          <a:prstGeom prst="rect">
            <a:avLst/>
          </a:prstGeom>
        </p:spPr>
        <p:txBody>
          <a:bodyPr anchor="b"/>
          <a:lstStyle>
            <a:lvl1pPr marL="0" indent="0">
              <a:buSzTx/>
              <a:buFontTx/>
              <a:buNone/>
              <a:defRPr spc="150" sz="2000"/>
            </a:lvl1pPr>
            <a:lvl2pPr marL="0" indent="457200">
              <a:buSzTx/>
              <a:buFontTx/>
              <a:buNone/>
              <a:defRPr spc="150" sz="2000"/>
            </a:lvl2pPr>
            <a:lvl3pPr marL="0" indent="914400">
              <a:buSzTx/>
              <a:buFontTx/>
              <a:buNone/>
              <a:defRPr spc="150" sz="2000"/>
            </a:lvl3pPr>
            <a:lvl4pPr marL="0" indent="1371600">
              <a:buSzTx/>
              <a:buFontTx/>
              <a:buNone/>
              <a:defRPr spc="150" sz="2000"/>
            </a:lvl4pPr>
            <a:lvl5pPr marL="0" indent="1828800">
              <a:buSzTx/>
              <a:buFontTx/>
              <a:buNone/>
              <a:defRPr spc="150" sz="2000"/>
            </a:lvl5pPr>
          </a:lstStyle>
          <a:p>
            <a:pPr/>
            <a:r>
              <a:t>CLICK TO EDIT MASTER TEXT</a:t>
            </a:r>
          </a:p>
          <a:p>
            <a:pPr lvl="1"/>
            <a:r>
              <a:t/>
            </a:r>
          </a:p>
          <a:p>
            <a:pPr lvl="2"/>
            <a:r>
              <a:t/>
            </a:r>
          </a:p>
          <a:p>
            <a:pPr lvl="3"/>
            <a:r>
              <a:t/>
            </a:r>
          </a:p>
          <a:p>
            <a:pPr lvl="4"/>
            <a:r>
              <a:t/>
            </a:r>
          </a:p>
        </p:txBody>
      </p:sp>
      <p:sp>
        <p:nvSpPr>
          <p:cNvPr id="152" name="Text Placeholder 4"/>
          <p:cNvSpPr/>
          <p:nvPr>
            <p:ph type="body" sz="quarter" idx="21" hasCustomPrompt="1"/>
          </p:nvPr>
        </p:nvSpPr>
        <p:spPr>
          <a:xfrm>
            <a:off x="7410173" y="2776935"/>
            <a:ext cx="3943628" cy="823913"/>
          </a:xfrm>
          <a:prstGeom prst="rect">
            <a:avLst/>
          </a:prstGeom>
        </p:spPr>
        <p:txBody>
          <a:bodyPr anchor="b"/>
          <a:lstStyle>
            <a:lvl1pPr marL="0" indent="0">
              <a:buSzTx/>
              <a:buFontTx/>
              <a:buNone/>
              <a:defRPr spc="100" sz="2000"/>
            </a:lvl1pPr>
          </a:lstStyle>
          <a:p>
            <a:pPr/>
            <a:r>
              <a:t>CLICK TO EDIT MASTER TEXT</a:t>
            </a:r>
          </a:p>
        </p:txBody>
      </p:sp>
      <p:sp>
        <p:nvSpPr>
          <p:cNvPr id="153"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pic>
        <p:nvPicPr>
          <p:cNvPr id="154" name="Graphic 10" descr="Graphic 10"/>
          <p:cNvPicPr>
            <a:picLocks noChangeAspect="1"/>
          </p:cNvPicPr>
          <p:nvPr/>
        </p:nvPicPr>
        <p:blipFill>
          <a:blip r:embed="rId2">
            <a:extLst/>
          </a:blip>
          <a:srcRect l="39434" t="20278" r="0" b="22673"/>
          <a:stretch>
            <a:fillRect/>
          </a:stretch>
        </p:blipFill>
        <p:spPr>
          <a:xfrm>
            <a:off x="25784" y="-1"/>
            <a:ext cx="4368032" cy="3912396"/>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adrant">
    <p:bg>
      <p:bgPr>
        <a:solidFill>
          <a:srgbClr val="FFFFFF"/>
        </a:solidFill>
      </p:bgPr>
    </p:bg>
    <p:spTree>
      <p:nvGrpSpPr>
        <p:cNvPr id="1" name=""/>
        <p:cNvGrpSpPr/>
        <p:nvPr/>
      </p:nvGrpSpPr>
      <p:grpSpPr>
        <a:xfrm>
          <a:off x="0" y="0"/>
          <a:ext cx="0" cy="0"/>
          <a:chOff x="0" y="0"/>
          <a:chExt cx="0" cy="0"/>
        </a:xfrm>
      </p:grpSpPr>
      <p:sp>
        <p:nvSpPr>
          <p:cNvPr id="161" name="CLICK TO EDIT MASTER TITLE STYLE"/>
          <p:cNvSpPr txBox="1"/>
          <p:nvPr>
            <p:ph type="title" hasCustomPrompt="1"/>
          </p:nvPr>
        </p:nvSpPr>
        <p:spPr>
          <a:xfrm>
            <a:off x="838200" y="365125"/>
            <a:ext cx="10515600" cy="1325563"/>
          </a:xfrm>
          <a:prstGeom prst="rect">
            <a:avLst/>
          </a:prstGeom>
        </p:spPr>
        <p:txBody>
          <a:bodyPr/>
          <a:lstStyle>
            <a:lvl1pPr>
              <a:defRPr sz="2800">
                <a:solidFill>
                  <a:srgbClr val="000000"/>
                </a:solidFill>
              </a:defRPr>
            </a:lvl1pPr>
          </a:lstStyle>
          <a:p>
            <a:pPr/>
            <a:r>
              <a:t>CLICK TO EDIT MASTER TITLE STYLE</a:t>
            </a:r>
          </a:p>
        </p:txBody>
      </p:sp>
      <p:sp>
        <p:nvSpPr>
          <p:cNvPr id="162" name="Straight Connector 23"/>
          <p:cNvSpPr/>
          <p:nvPr/>
        </p:nvSpPr>
        <p:spPr>
          <a:xfrm>
            <a:off x="2315756" y="3774842"/>
            <a:ext cx="7624694" cy="1"/>
          </a:xfrm>
          <a:prstGeom prst="line">
            <a:avLst/>
          </a:prstGeom>
          <a:ln w="44450">
            <a:solidFill>
              <a:srgbClr val="000000"/>
            </a:solidFill>
            <a:miter/>
          </a:ln>
        </p:spPr>
        <p:txBody>
          <a:bodyPr lIns="45719" rIns="45719"/>
          <a:lstStyle/>
          <a:p>
            <a:pPr/>
          </a:p>
        </p:txBody>
      </p:sp>
      <p:sp>
        <p:nvSpPr>
          <p:cNvPr id="163" name="Straight Connector 24"/>
          <p:cNvSpPr/>
          <p:nvPr/>
        </p:nvSpPr>
        <p:spPr>
          <a:xfrm flipV="1">
            <a:off x="6096000" y="2091971"/>
            <a:ext cx="4679" cy="3376819"/>
          </a:xfrm>
          <a:prstGeom prst="line">
            <a:avLst/>
          </a:prstGeom>
          <a:ln w="44450">
            <a:solidFill>
              <a:srgbClr val="000000"/>
            </a:solidFill>
            <a:miter/>
          </a:ln>
        </p:spPr>
        <p:txBody>
          <a:bodyPr lIns="45719" rIns="45719"/>
          <a:lstStyle/>
          <a:p>
            <a:pPr/>
          </a:p>
        </p:txBody>
      </p:sp>
      <p:sp>
        <p:nvSpPr>
          <p:cNvPr id="164" name="Body Level One…"/>
          <p:cNvSpPr txBox="1"/>
          <p:nvPr>
            <p:ph type="body" sz="quarter" idx="1" hasCustomPrompt="1"/>
          </p:nvPr>
        </p:nvSpPr>
        <p:spPr>
          <a:xfrm>
            <a:off x="5242516" y="1599947"/>
            <a:ext cx="1706966" cy="492026"/>
          </a:xfrm>
          <a:prstGeom prst="rect">
            <a:avLst/>
          </a:prstGeom>
        </p:spPr>
        <p:txBody>
          <a:bodyPr anchor="ctr"/>
          <a:lstStyle>
            <a:lvl1pPr marL="0" indent="0" algn="ctr">
              <a:lnSpc>
                <a:spcPct val="100000"/>
              </a:lnSpc>
              <a:buSzTx/>
              <a:buFontTx/>
              <a:buNone/>
              <a:defRPr cap="all" sz="1400"/>
            </a:lvl1pPr>
            <a:lvl2pPr marL="590550" indent="-133350" algn="ctr">
              <a:lnSpc>
                <a:spcPct val="100000"/>
              </a:lnSpc>
              <a:buFontTx/>
              <a:defRPr cap="all" sz="1400"/>
            </a:lvl2pPr>
            <a:lvl3pPr marL="1074419" indent="-160019" algn="ctr">
              <a:lnSpc>
                <a:spcPct val="100000"/>
              </a:lnSpc>
              <a:buFontTx/>
              <a:defRPr cap="all" sz="1400"/>
            </a:lvl3pPr>
            <a:lvl4pPr marL="1549400" indent="-177800" algn="ctr">
              <a:lnSpc>
                <a:spcPct val="100000"/>
              </a:lnSpc>
              <a:buFontTx/>
              <a:defRPr cap="all" sz="1400"/>
            </a:lvl4pPr>
            <a:lvl5pPr marL="2006600" indent="-177800" algn="ctr">
              <a:lnSpc>
                <a:spcPct val="100000"/>
              </a:lnSpc>
              <a:buFontTx/>
              <a:defRPr cap="all" sz="1400"/>
            </a:lvl5pPr>
          </a:lstStyle>
          <a:p>
            <a:pPr/>
            <a:r>
              <a:t>Click to add name</a:t>
            </a:r>
          </a:p>
          <a:p>
            <a:pPr lvl="1"/>
            <a:r>
              <a:t/>
            </a:r>
          </a:p>
          <a:p>
            <a:pPr lvl="2"/>
            <a:r>
              <a:t/>
            </a:r>
          </a:p>
          <a:p>
            <a:pPr lvl="3"/>
            <a:r>
              <a:t/>
            </a:r>
          </a:p>
          <a:p>
            <a:pPr lvl="4"/>
            <a:r>
              <a:t/>
            </a:r>
          </a:p>
        </p:txBody>
      </p:sp>
      <p:sp>
        <p:nvSpPr>
          <p:cNvPr id="165" name="Text Placeholder 14"/>
          <p:cNvSpPr/>
          <p:nvPr>
            <p:ph type="body" sz="quarter" idx="21" hasCustomPrompt="1"/>
          </p:nvPr>
        </p:nvSpPr>
        <p:spPr>
          <a:xfrm>
            <a:off x="3738731" y="2378451"/>
            <a:ext cx="1183180" cy="492026"/>
          </a:xfrm>
          <a:prstGeom prst="rect">
            <a:avLst/>
          </a:prstGeom>
        </p:spPr>
        <p:txBody>
          <a:bodyPr anchor="ctr"/>
          <a:lstStyle>
            <a:lvl1pPr marL="0" indent="0" algn="ctr">
              <a:lnSpc>
                <a:spcPct val="100000"/>
              </a:lnSpc>
              <a:buSzTx/>
              <a:buFontTx/>
              <a:buNone/>
              <a:defRPr sz="1000"/>
            </a:lvl1pPr>
          </a:lstStyle>
          <a:p>
            <a:pPr/>
            <a:r>
              <a:t>Click to add name</a:t>
            </a:r>
          </a:p>
        </p:txBody>
      </p:sp>
      <p:sp>
        <p:nvSpPr>
          <p:cNvPr id="166" name="Text Placeholder 14"/>
          <p:cNvSpPr/>
          <p:nvPr>
            <p:ph type="body" sz="quarter" idx="22" hasCustomPrompt="1"/>
          </p:nvPr>
        </p:nvSpPr>
        <p:spPr>
          <a:xfrm>
            <a:off x="7522268" y="2169262"/>
            <a:ext cx="1706966" cy="1048576"/>
          </a:xfrm>
          <a:prstGeom prst="rect">
            <a:avLst/>
          </a:prstGeom>
        </p:spPr>
        <p:txBody>
          <a:bodyPr anchor="ctr"/>
          <a:lstStyle>
            <a:lvl1pPr marL="0" indent="0" algn="ctr">
              <a:lnSpc>
                <a:spcPct val="100000"/>
              </a:lnSpc>
              <a:buSzTx/>
              <a:buFontTx/>
              <a:buNone/>
              <a:defRPr b="1" cap="all" sz="1400"/>
            </a:lvl1pPr>
          </a:lstStyle>
          <a:p>
            <a:pPr/>
            <a:r>
              <a:t>Click to add name</a:t>
            </a:r>
          </a:p>
        </p:txBody>
      </p:sp>
      <p:sp>
        <p:nvSpPr>
          <p:cNvPr id="167" name="Text Placeholder 14"/>
          <p:cNvSpPr/>
          <p:nvPr>
            <p:ph type="body" sz="quarter" idx="23" hasCustomPrompt="1"/>
          </p:nvPr>
        </p:nvSpPr>
        <p:spPr>
          <a:xfrm>
            <a:off x="921894" y="3528829"/>
            <a:ext cx="1393864" cy="492026"/>
          </a:xfrm>
          <a:prstGeom prst="rect">
            <a:avLst/>
          </a:prstGeom>
        </p:spPr>
        <p:txBody>
          <a:bodyPr anchor="ctr"/>
          <a:lstStyle>
            <a:lvl1pPr marL="0" indent="0" algn="ctr" defTabSz="886968">
              <a:lnSpc>
                <a:spcPct val="100000"/>
              </a:lnSpc>
              <a:spcBef>
                <a:spcPts val="900"/>
              </a:spcBef>
              <a:buSzTx/>
              <a:buFontTx/>
              <a:buNone/>
              <a:defRPr cap="all" sz="1358"/>
            </a:lvl1pPr>
          </a:lstStyle>
          <a:p>
            <a:pPr/>
            <a:r>
              <a:t>Click to add name</a:t>
            </a:r>
          </a:p>
        </p:txBody>
      </p:sp>
      <p:sp>
        <p:nvSpPr>
          <p:cNvPr id="168" name="Text Placeholder 14"/>
          <p:cNvSpPr/>
          <p:nvPr>
            <p:ph type="body" sz="quarter" idx="24" hasCustomPrompt="1"/>
          </p:nvPr>
        </p:nvSpPr>
        <p:spPr>
          <a:xfrm>
            <a:off x="9940449" y="3528829"/>
            <a:ext cx="1380682" cy="492026"/>
          </a:xfrm>
          <a:prstGeom prst="rect">
            <a:avLst/>
          </a:prstGeom>
        </p:spPr>
        <p:txBody>
          <a:bodyPr anchor="ctr"/>
          <a:lstStyle>
            <a:lvl1pPr marL="0" indent="0" algn="ctr" defTabSz="886968">
              <a:lnSpc>
                <a:spcPct val="100000"/>
              </a:lnSpc>
              <a:spcBef>
                <a:spcPts val="900"/>
              </a:spcBef>
              <a:buSzTx/>
              <a:buFontTx/>
              <a:buNone/>
              <a:defRPr cap="all" sz="1358"/>
            </a:lvl1pPr>
          </a:lstStyle>
          <a:p>
            <a:pPr/>
            <a:r>
              <a:t>Click to add name</a:t>
            </a:r>
          </a:p>
        </p:txBody>
      </p:sp>
      <p:sp>
        <p:nvSpPr>
          <p:cNvPr id="169" name="Text Placeholder 14"/>
          <p:cNvSpPr/>
          <p:nvPr>
            <p:ph type="body" sz="quarter" idx="25" hasCustomPrompt="1"/>
          </p:nvPr>
        </p:nvSpPr>
        <p:spPr>
          <a:xfrm>
            <a:off x="2637746" y="4634331"/>
            <a:ext cx="1183180" cy="492026"/>
          </a:xfrm>
          <a:prstGeom prst="rect">
            <a:avLst/>
          </a:prstGeom>
        </p:spPr>
        <p:txBody>
          <a:bodyPr anchor="ctr"/>
          <a:lstStyle>
            <a:lvl1pPr marL="0" indent="0" algn="ctr">
              <a:lnSpc>
                <a:spcPct val="100000"/>
              </a:lnSpc>
              <a:buSzTx/>
              <a:buFontTx/>
              <a:buNone/>
              <a:defRPr sz="1000"/>
            </a:lvl1pPr>
          </a:lstStyle>
          <a:p>
            <a:pPr/>
            <a:r>
              <a:t>Click to add name</a:t>
            </a:r>
          </a:p>
        </p:txBody>
      </p:sp>
      <p:sp>
        <p:nvSpPr>
          <p:cNvPr id="170" name="Text Placeholder 14"/>
          <p:cNvSpPr/>
          <p:nvPr>
            <p:ph type="body" sz="quarter" idx="26" hasCustomPrompt="1"/>
          </p:nvPr>
        </p:nvSpPr>
        <p:spPr>
          <a:xfrm>
            <a:off x="4175223" y="4459859"/>
            <a:ext cx="1183180" cy="492026"/>
          </a:xfrm>
          <a:prstGeom prst="rect">
            <a:avLst/>
          </a:prstGeom>
        </p:spPr>
        <p:txBody>
          <a:bodyPr anchor="ctr"/>
          <a:lstStyle>
            <a:lvl1pPr marL="0" indent="0" algn="ctr">
              <a:lnSpc>
                <a:spcPct val="100000"/>
              </a:lnSpc>
              <a:buSzTx/>
              <a:buFontTx/>
              <a:buNone/>
              <a:defRPr sz="1000"/>
            </a:lvl1pPr>
          </a:lstStyle>
          <a:p>
            <a:pPr/>
            <a:r>
              <a:t>Click to add name</a:t>
            </a:r>
          </a:p>
        </p:txBody>
      </p:sp>
      <p:sp>
        <p:nvSpPr>
          <p:cNvPr id="171" name="Text Placeholder 14"/>
          <p:cNvSpPr/>
          <p:nvPr>
            <p:ph type="body" sz="quarter" idx="27" hasCustomPrompt="1"/>
          </p:nvPr>
        </p:nvSpPr>
        <p:spPr>
          <a:xfrm>
            <a:off x="6552713" y="4321788"/>
            <a:ext cx="1183181" cy="492026"/>
          </a:xfrm>
          <a:prstGeom prst="rect">
            <a:avLst/>
          </a:prstGeom>
        </p:spPr>
        <p:txBody>
          <a:bodyPr anchor="ctr"/>
          <a:lstStyle>
            <a:lvl1pPr marL="0" indent="0" algn="ctr">
              <a:lnSpc>
                <a:spcPct val="100000"/>
              </a:lnSpc>
              <a:buSzTx/>
              <a:buFontTx/>
              <a:buNone/>
              <a:defRPr sz="1000"/>
            </a:lvl1pPr>
          </a:lstStyle>
          <a:p>
            <a:pPr/>
            <a:r>
              <a:t>Click to add name</a:t>
            </a:r>
          </a:p>
        </p:txBody>
      </p:sp>
      <p:sp>
        <p:nvSpPr>
          <p:cNvPr id="172" name="Text Placeholder 14"/>
          <p:cNvSpPr/>
          <p:nvPr>
            <p:ph type="body" sz="quarter" idx="28" hasCustomPrompt="1"/>
          </p:nvPr>
        </p:nvSpPr>
        <p:spPr>
          <a:xfrm>
            <a:off x="5242516" y="5468789"/>
            <a:ext cx="1706966" cy="492026"/>
          </a:xfrm>
          <a:prstGeom prst="rect">
            <a:avLst/>
          </a:prstGeom>
        </p:spPr>
        <p:txBody>
          <a:bodyPr anchor="ctr"/>
          <a:lstStyle>
            <a:lvl1pPr marL="0" indent="0" algn="ctr" defTabSz="886968">
              <a:lnSpc>
                <a:spcPct val="100000"/>
              </a:lnSpc>
              <a:spcBef>
                <a:spcPts val="900"/>
              </a:spcBef>
              <a:buSzTx/>
              <a:buFontTx/>
              <a:buNone/>
              <a:defRPr cap="all" sz="1358"/>
            </a:lvl1pPr>
          </a:lstStyle>
          <a:p>
            <a:pPr/>
            <a:r>
              <a:t>Click to add name</a:t>
            </a:r>
          </a:p>
        </p:txBody>
      </p:sp>
      <p:sp>
        <p:nvSpPr>
          <p:cNvPr id="173" name="Text Placeholder 14"/>
          <p:cNvSpPr/>
          <p:nvPr>
            <p:ph type="body" sz="quarter" idx="29" hasCustomPrompt="1"/>
          </p:nvPr>
        </p:nvSpPr>
        <p:spPr>
          <a:xfrm>
            <a:off x="7801857" y="5195673"/>
            <a:ext cx="1183180" cy="492026"/>
          </a:xfrm>
          <a:prstGeom prst="rect">
            <a:avLst/>
          </a:prstGeom>
        </p:spPr>
        <p:txBody>
          <a:bodyPr anchor="ctr"/>
          <a:lstStyle>
            <a:lvl1pPr marL="0" indent="0" algn="ctr">
              <a:lnSpc>
                <a:spcPct val="100000"/>
              </a:lnSpc>
              <a:buSzTx/>
              <a:buFontTx/>
              <a:buNone/>
              <a:defRPr sz="1000"/>
            </a:lvl1pPr>
          </a:lstStyle>
          <a:p>
            <a:pPr/>
            <a:r>
              <a:t>Click to add name</a:t>
            </a:r>
          </a:p>
        </p:txBody>
      </p:sp>
      <p:sp>
        <p:nvSpPr>
          <p:cNvPr id="174"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p:bg>
      <p:bgPr>
        <a:solidFill>
          <a:srgbClr val="FFFFFF"/>
        </a:solidFill>
      </p:bgPr>
    </p:bg>
    <p:spTree>
      <p:nvGrpSpPr>
        <p:cNvPr id="1" name=""/>
        <p:cNvGrpSpPr/>
        <p:nvPr/>
      </p:nvGrpSpPr>
      <p:grpSpPr>
        <a:xfrm>
          <a:off x="0" y="0"/>
          <a:ext cx="0" cy="0"/>
          <a:chOff x="0" y="0"/>
          <a:chExt cx="0" cy="0"/>
        </a:xfrm>
      </p:grpSpPr>
      <p:pic>
        <p:nvPicPr>
          <p:cNvPr id="181" name="Graphic 13" descr="Graphic 13"/>
          <p:cNvPicPr>
            <a:picLocks noChangeAspect="1"/>
          </p:cNvPicPr>
          <p:nvPr/>
        </p:nvPicPr>
        <p:blipFill>
          <a:blip r:embed="rId2">
            <a:extLst/>
          </a:blip>
          <a:srcRect l="0" t="18301" r="41825" b="23071"/>
          <a:stretch>
            <a:fillRect/>
          </a:stretch>
        </p:blipFill>
        <p:spPr>
          <a:xfrm flipH="1">
            <a:off x="0" y="-1"/>
            <a:ext cx="5441888" cy="6858002"/>
          </a:xfrm>
          <a:prstGeom prst="rect">
            <a:avLst/>
          </a:prstGeom>
          <a:ln w="12700">
            <a:miter lim="400000"/>
          </a:ln>
        </p:spPr>
      </p:pic>
      <p:sp>
        <p:nvSpPr>
          <p:cNvPr id="182" name="CLICK TO EDIT MASTER TITLE STYLE"/>
          <p:cNvSpPr txBox="1"/>
          <p:nvPr>
            <p:ph type="title" hasCustomPrompt="1"/>
          </p:nvPr>
        </p:nvSpPr>
        <p:spPr>
          <a:xfrm>
            <a:off x="5920168" y="1152771"/>
            <a:ext cx="5431973" cy="846301"/>
          </a:xfrm>
          <a:prstGeom prst="rect">
            <a:avLst/>
          </a:prstGeom>
        </p:spPr>
        <p:txBody>
          <a:bodyPr anchor="t"/>
          <a:lstStyle>
            <a:lvl1pPr>
              <a:defRPr sz="2800">
                <a:solidFill>
                  <a:srgbClr val="000000"/>
                </a:solidFill>
              </a:defRPr>
            </a:lvl1pPr>
          </a:lstStyle>
          <a:p>
            <a:pPr/>
            <a:r>
              <a:t>CLICK TO EDIT MASTER TITLE STYLE</a:t>
            </a:r>
          </a:p>
        </p:txBody>
      </p:sp>
      <p:sp>
        <p:nvSpPr>
          <p:cNvPr id="183" name="Body Level One…"/>
          <p:cNvSpPr txBox="1"/>
          <p:nvPr>
            <p:ph type="body" sz="quarter" idx="1" hasCustomPrompt="1"/>
          </p:nvPr>
        </p:nvSpPr>
        <p:spPr>
          <a:xfrm>
            <a:off x="5922254" y="2469514"/>
            <a:ext cx="5433205" cy="365126"/>
          </a:xfrm>
          <a:prstGeom prst="rect">
            <a:avLst/>
          </a:prstGeom>
        </p:spPr>
        <p:txBody>
          <a:bodyPr/>
          <a:lstStyle>
            <a:lvl1pPr marL="0" indent="0">
              <a:buSzTx/>
              <a:buFontTx/>
              <a:buNone/>
              <a:defRPr cap="all" spc="150" sz="2000"/>
            </a:lvl1pPr>
            <a:lvl2pPr marL="647700" indent="-190500">
              <a:buFontTx/>
              <a:defRPr cap="all" spc="150" sz="2000"/>
            </a:lvl2pPr>
            <a:lvl3pPr marL="1143000" indent="-228600">
              <a:buFontTx/>
              <a:defRPr cap="all" spc="150" sz="2000"/>
            </a:lvl3pPr>
            <a:lvl4pPr marL="1625600" indent="-254000">
              <a:buFontTx/>
              <a:defRPr cap="all" spc="150" sz="2000"/>
            </a:lvl4pPr>
            <a:lvl5pPr marL="2082800" indent="-254000">
              <a:buFontTx/>
              <a:defRPr cap="all" spc="150" sz="2000"/>
            </a:lvl5pPr>
          </a:lstStyle>
          <a:p>
            <a:pPr/>
            <a:r>
              <a:t>CLICK TO ADD SUBTITLE</a:t>
            </a:r>
          </a:p>
          <a:p>
            <a:pPr lvl="1"/>
            <a:r>
              <a:t/>
            </a:r>
          </a:p>
          <a:p>
            <a:pPr lvl="2"/>
            <a:r>
              <a:t/>
            </a:r>
          </a:p>
          <a:p>
            <a:pPr lvl="3"/>
            <a:r>
              <a:t/>
            </a:r>
          </a:p>
          <a:p>
            <a:pPr lvl="4"/>
            <a:r>
              <a:t/>
            </a:r>
          </a:p>
        </p:txBody>
      </p:sp>
      <p:sp>
        <p:nvSpPr>
          <p:cNvPr id="184" name="Text Placeholder 18"/>
          <p:cNvSpPr/>
          <p:nvPr>
            <p:ph type="body" sz="quarter" idx="21" hasCustomPrompt="1"/>
          </p:nvPr>
        </p:nvSpPr>
        <p:spPr>
          <a:xfrm>
            <a:off x="5921827" y="2798940"/>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85" name="Text Placeholder 15"/>
          <p:cNvSpPr/>
          <p:nvPr>
            <p:ph type="body" sz="quarter" idx="22" hasCustomPrompt="1"/>
          </p:nvPr>
        </p:nvSpPr>
        <p:spPr>
          <a:xfrm>
            <a:off x="5922254" y="3569310"/>
            <a:ext cx="5433205" cy="365126"/>
          </a:xfrm>
          <a:prstGeom prst="rect">
            <a:avLst/>
          </a:prstGeom>
        </p:spPr>
        <p:txBody>
          <a:bodyPr/>
          <a:lstStyle>
            <a:lvl1pPr marL="0" indent="0" defTabSz="859536">
              <a:spcBef>
                <a:spcPts val="900"/>
              </a:spcBef>
              <a:buSzTx/>
              <a:buFontTx/>
              <a:buNone/>
              <a:defRPr cap="all" spc="94" sz="1879"/>
            </a:lvl1pPr>
          </a:lstStyle>
          <a:p>
            <a:pPr/>
            <a:r>
              <a:t>CLICK TO ADD SUBTITLE</a:t>
            </a:r>
          </a:p>
        </p:txBody>
      </p:sp>
      <p:sp>
        <p:nvSpPr>
          <p:cNvPr id="186" name="Text Placeholder 18"/>
          <p:cNvSpPr/>
          <p:nvPr>
            <p:ph type="body" sz="quarter" idx="23" hasCustomPrompt="1"/>
          </p:nvPr>
        </p:nvSpPr>
        <p:spPr>
          <a:xfrm>
            <a:off x="5921827" y="3898736"/>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87" name="Text Placeholder 15"/>
          <p:cNvSpPr/>
          <p:nvPr>
            <p:ph type="body" sz="quarter" idx="24" hasCustomPrompt="1"/>
          </p:nvPr>
        </p:nvSpPr>
        <p:spPr>
          <a:xfrm>
            <a:off x="5922254" y="4669106"/>
            <a:ext cx="5433205" cy="365126"/>
          </a:xfrm>
          <a:prstGeom prst="rect">
            <a:avLst/>
          </a:prstGeom>
        </p:spPr>
        <p:txBody>
          <a:bodyPr/>
          <a:lstStyle>
            <a:lvl1pPr marL="0" indent="0" defTabSz="859536">
              <a:spcBef>
                <a:spcPts val="900"/>
              </a:spcBef>
              <a:buSzTx/>
              <a:buFontTx/>
              <a:buNone/>
              <a:defRPr cap="all" spc="94" sz="1879"/>
            </a:lvl1pPr>
          </a:lstStyle>
          <a:p>
            <a:pPr/>
            <a:r>
              <a:t>CLICK TO ADD SUBTITLE</a:t>
            </a:r>
          </a:p>
        </p:txBody>
      </p:sp>
      <p:sp>
        <p:nvSpPr>
          <p:cNvPr id="188" name="Text Placeholder 18"/>
          <p:cNvSpPr/>
          <p:nvPr>
            <p:ph type="body" sz="quarter" idx="25" hasCustomPrompt="1"/>
          </p:nvPr>
        </p:nvSpPr>
        <p:spPr>
          <a:xfrm>
            <a:off x="5921827" y="4998532"/>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89"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rt">
    <p:bg>
      <p:bgPr>
        <a:solidFill>
          <a:schemeClr val="accent1"/>
        </a:solidFill>
      </p:bgPr>
    </p:bg>
    <p:spTree>
      <p:nvGrpSpPr>
        <p:cNvPr id="1" name=""/>
        <p:cNvGrpSpPr/>
        <p:nvPr/>
      </p:nvGrpSpPr>
      <p:grpSpPr>
        <a:xfrm>
          <a:off x="0" y="0"/>
          <a:ext cx="0" cy="0"/>
          <a:chOff x="0" y="0"/>
          <a:chExt cx="0" cy="0"/>
        </a:xfrm>
      </p:grpSpPr>
      <p:sp>
        <p:nvSpPr>
          <p:cNvPr id="196" name="CLICK TO EDIT MASTER TITLE STYLE"/>
          <p:cNvSpPr txBox="1"/>
          <p:nvPr>
            <p:ph type="title" hasCustomPrompt="1"/>
          </p:nvPr>
        </p:nvSpPr>
        <p:spPr>
          <a:xfrm>
            <a:off x="838200" y="365125"/>
            <a:ext cx="10515600" cy="1325563"/>
          </a:xfrm>
          <a:prstGeom prst="rect">
            <a:avLst/>
          </a:prstGeom>
        </p:spPr>
        <p:txBody>
          <a:bodyPr/>
          <a:lstStyle>
            <a:lvl1pPr>
              <a:defRPr sz="2800">
                <a:solidFill>
                  <a:srgbClr val="000000"/>
                </a:solidFill>
              </a:defRPr>
            </a:lvl1pPr>
          </a:lstStyle>
          <a:p>
            <a:pPr/>
            <a:r>
              <a:t>CLICK TO EDIT MASTER TITLE STYLE</a:t>
            </a:r>
          </a:p>
        </p:txBody>
      </p:sp>
      <p:sp>
        <p:nvSpPr>
          <p:cNvPr id="197" name="Body Level One…"/>
          <p:cNvSpPr txBox="1"/>
          <p:nvPr>
            <p:ph type="body" sz="quarter" idx="1"/>
          </p:nvPr>
        </p:nvSpPr>
        <p:spPr>
          <a:xfrm>
            <a:off x="748749" y="1361937"/>
            <a:ext cx="6765926" cy="496889"/>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pPr/>
            <a:r>
              <a:t>Body Level One</a:t>
            </a:r>
          </a:p>
          <a:p>
            <a:pPr lvl="1"/>
            <a:r>
              <a:t>Body Level Two</a:t>
            </a:r>
          </a:p>
          <a:p>
            <a:pPr lvl="2"/>
            <a:r>
              <a:t>Body Level Three</a:t>
            </a:r>
          </a:p>
          <a:p>
            <a:pPr lvl="3"/>
            <a:r>
              <a:t>Body Level Four</a:t>
            </a:r>
          </a:p>
          <a:p>
            <a:pPr lvl="4"/>
            <a:r>
              <a:t>Body Level Five</a:t>
            </a:r>
          </a:p>
        </p:txBody>
      </p:sp>
      <p:sp>
        <p:nvSpPr>
          <p:cNvPr id="198" name="Text Placeholder 10"/>
          <p:cNvSpPr/>
          <p:nvPr>
            <p:ph type="body" sz="quarter" idx="21"/>
          </p:nvPr>
        </p:nvSpPr>
        <p:spPr>
          <a:xfrm>
            <a:off x="7858124" y="2284623"/>
            <a:ext cx="3147334" cy="306389"/>
          </a:xfrm>
          <a:prstGeom prst="rect">
            <a:avLst/>
          </a:prstGeom>
        </p:spPr>
        <p:txBody>
          <a:bodyPr/>
          <a:lstStyle/>
          <a:p>
            <a:pPr marL="0" indent="0">
              <a:buSzTx/>
              <a:buFontTx/>
              <a:buNone/>
              <a:defRPr cap="all" spc="100" sz="1400"/>
            </a:pPr>
          </a:p>
        </p:txBody>
      </p:sp>
      <p:sp>
        <p:nvSpPr>
          <p:cNvPr id="199"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2">
    <p:bg>
      <p:bgPr>
        <a:solidFill>
          <a:srgbClr val="FFFFFF"/>
        </a:solidFill>
      </p:bgPr>
    </p:bg>
    <p:spTree>
      <p:nvGrpSpPr>
        <p:cNvPr id="1" name=""/>
        <p:cNvGrpSpPr/>
        <p:nvPr/>
      </p:nvGrpSpPr>
      <p:grpSpPr>
        <a:xfrm>
          <a:off x="0" y="0"/>
          <a:ext cx="0" cy="0"/>
          <a:chOff x="0" y="0"/>
          <a:chExt cx="0" cy="0"/>
        </a:xfrm>
      </p:grpSpPr>
      <p:sp>
        <p:nvSpPr>
          <p:cNvPr id="206" name="Rectangle 3"/>
          <p:cNvSpPr/>
          <p:nvPr/>
        </p:nvSpPr>
        <p:spPr>
          <a:xfrm>
            <a:off x="-1" y="3057682"/>
            <a:ext cx="12192000" cy="2010191"/>
          </a:xfrm>
          <a:prstGeom prst="rect">
            <a:avLst/>
          </a:prstGeom>
          <a:solidFill>
            <a:schemeClr val="accent1"/>
          </a:solidFill>
          <a:ln w="12700">
            <a:miter lim="400000"/>
          </a:ln>
        </p:spPr>
        <p:txBody>
          <a:bodyPr lIns="45719" rIns="45719" anchor="ctr"/>
          <a:lstStyle/>
          <a:p>
            <a:pPr algn="ctr">
              <a:defRPr>
                <a:solidFill>
                  <a:srgbClr val="FFFFFF"/>
                </a:solidFill>
              </a:defRPr>
            </a:pPr>
          </a:p>
        </p:txBody>
      </p:sp>
      <p:sp>
        <p:nvSpPr>
          <p:cNvPr id="207" name="CLICK TO EDIT MASTER TITLE STYLE"/>
          <p:cNvSpPr txBox="1"/>
          <p:nvPr>
            <p:ph type="title" hasCustomPrompt="1"/>
          </p:nvPr>
        </p:nvSpPr>
        <p:spPr>
          <a:xfrm>
            <a:off x="838200" y="365125"/>
            <a:ext cx="10515600" cy="1325563"/>
          </a:xfrm>
          <a:prstGeom prst="rect">
            <a:avLst/>
          </a:prstGeom>
        </p:spPr>
        <p:txBody>
          <a:bodyPr/>
          <a:lstStyle>
            <a:lvl1pPr>
              <a:defRPr sz="2800">
                <a:solidFill>
                  <a:srgbClr val="000000"/>
                </a:solidFill>
              </a:defRPr>
            </a:lvl1pPr>
          </a:lstStyle>
          <a:p>
            <a:pPr/>
            <a:r>
              <a:t>CLICK TO EDIT MASTER TITLE STYLE</a:t>
            </a:r>
          </a:p>
        </p:txBody>
      </p:sp>
      <p:sp>
        <p:nvSpPr>
          <p:cNvPr id="208" name="Body Level One…"/>
          <p:cNvSpPr txBox="1"/>
          <p:nvPr>
            <p:ph type="body" sz="quarter" idx="1" hasCustomPrompt="1"/>
          </p:nvPr>
        </p:nvSpPr>
        <p:spPr>
          <a:xfrm>
            <a:off x="914399" y="3354711"/>
            <a:ext cx="731521" cy="457201"/>
          </a:xfrm>
          <a:prstGeom prst="rect">
            <a:avLst/>
          </a:prstGeom>
        </p:spPr>
        <p:txBody>
          <a:bodyPr anchor="ctr"/>
          <a:lstStyle>
            <a:lvl1pPr marL="0" indent="0">
              <a:buSzTx/>
              <a:buFontTx/>
              <a:buNone/>
              <a:defRPr b="1" sz="1400"/>
            </a:lvl1pPr>
            <a:lvl2pPr marL="590550" indent="-133350">
              <a:buFontTx/>
              <a:defRPr b="1" sz="1400"/>
            </a:lvl2pPr>
            <a:lvl3pPr marL="1074419" indent="-160019">
              <a:buFontTx/>
              <a:defRPr b="1" sz="1400"/>
            </a:lvl3pPr>
            <a:lvl4pPr marL="1549400" indent="-177800">
              <a:buFontTx/>
              <a:defRPr b="1" sz="1400"/>
            </a:lvl4pPr>
            <a:lvl5pPr marL="2006600" indent="-177800">
              <a:buFontTx/>
              <a:defRPr b="1" sz="1400"/>
            </a:lvl5pPr>
          </a:lstStyle>
          <a:p>
            <a:pPr/>
            <a:r>
              <a:t>Year</a:t>
            </a:r>
          </a:p>
          <a:p>
            <a:pPr lvl="1"/>
            <a:r>
              <a:t/>
            </a:r>
          </a:p>
          <a:p>
            <a:pPr lvl="2"/>
            <a:r>
              <a:t/>
            </a:r>
          </a:p>
          <a:p>
            <a:pPr lvl="3"/>
            <a:r>
              <a:t/>
            </a:r>
          </a:p>
          <a:p>
            <a:pPr lvl="4"/>
            <a:r>
              <a:t/>
            </a:r>
          </a:p>
        </p:txBody>
      </p:sp>
      <p:sp>
        <p:nvSpPr>
          <p:cNvPr id="209" name="Text Placeholder 10"/>
          <p:cNvSpPr/>
          <p:nvPr>
            <p:ph type="body" sz="quarter" idx="21" hasCustomPrompt="1"/>
          </p:nvPr>
        </p:nvSpPr>
        <p:spPr>
          <a:xfrm>
            <a:off x="196596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0" name="Text Placeholder 10"/>
          <p:cNvSpPr/>
          <p:nvPr>
            <p:ph type="body" sz="quarter" idx="22" hasCustomPrompt="1"/>
          </p:nvPr>
        </p:nvSpPr>
        <p:spPr>
          <a:xfrm>
            <a:off x="2753879"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1" name="Text Placeholder 10"/>
          <p:cNvSpPr/>
          <p:nvPr>
            <p:ph type="body" sz="quarter" idx="23" hasCustomPrompt="1"/>
          </p:nvPr>
        </p:nvSpPr>
        <p:spPr>
          <a:xfrm>
            <a:off x="354180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2" name="Text Placeholder 10"/>
          <p:cNvSpPr/>
          <p:nvPr>
            <p:ph type="body" sz="quarter" idx="24" hasCustomPrompt="1"/>
          </p:nvPr>
        </p:nvSpPr>
        <p:spPr>
          <a:xfrm>
            <a:off x="4329719"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3" name="Text Placeholder 10"/>
          <p:cNvSpPr/>
          <p:nvPr>
            <p:ph type="body" sz="quarter" idx="25" hasCustomPrompt="1"/>
          </p:nvPr>
        </p:nvSpPr>
        <p:spPr>
          <a:xfrm>
            <a:off x="5117639"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4" name="Text Placeholder 10"/>
          <p:cNvSpPr/>
          <p:nvPr>
            <p:ph type="body" sz="quarter" idx="26" hasCustomPrompt="1"/>
          </p:nvPr>
        </p:nvSpPr>
        <p:spPr>
          <a:xfrm>
            <a:off x="590556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5" name="Text Placeholder 10"/>
          <p:cNvSpPr/>
          <p:nvPr>
            <p:ph type="body" sz="quarter" idx="27" hasCustomPrompt="1"/>
          </p:nvPr>
        </p:nvSpPr>
        <p:spPr>
          <a:xfrm>
            <a:off x="6693479"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6" name="Text Placeholder 10"/>
          <p:cNvSpPr/>
          <p:nvPr>
            <p:ph type="body" sz="quarter" idx="28" hasCustomPrompt="1"/>
          </p:nvPr>
        </p:nvSpPr>
        <p:spPr>
          <a:xfrm>
            <a:off x="7481399"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7" name="Text Placeholder 10"/>
          <p:cNvSpPr/>
          <p:nvPr>
            <p:ph type="body" sz="quarter" idx="29" hasCustomPrompt="1"/>
          </p:nvPr>
        </p:nvSpPr>
        <p:spPr>
          <a:xfrm>
            <a:off x="826932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8" name="Text Placeholder 10"/>
          <p:cNvSpPr/>
          <p:nvPr>
            <p:ph type="body" sz="quarter" idx="30" hasCustomPrompt="1"/>
          </p:nvPr>
        </p:nvSpPr>
        <p:spPr>
          <a:xfrm>
            <a:off x="905724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19" name="Text Placeholder 10"/>
          <p:cNvSpPr/>
          <p:nvPr>
            <p:ph type="body" sz="quarter" idx="31" hasCustomPrompt="1"/>
          </p:nvPr>
        </p:nvSpPr>
        <p:spPr>
          <a:xfrm>
            <a:off x="9845160"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0" name="Text Placeholder 10"/>
          <p:cNvSpPr/>
          <p:nvPr>
            <p:ph type="body" sz="quarter" idx="32" hasCustomPrompt="1"/>
          </p:nvPr>
        </p:nvSpPr>
        <p:spPr>
          <a:xfrm>
            <a:off x="10633085" y="3502152"/>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1" name="Text Placeholder 10"/>
          <p:cNvSpPr/>
          <p:nvPr>
            <p:ph type="body" sz="quarter" idx="33" hasCustomPrompt="1"/>
          </p:nvPr>
        </p:nvSpPr>
        <p:spPr>
          <a:xfrm>
            <a:off x="914399" y="4292467"/>
            <a:ext cx="731522" cy="457201"/>
          </a:xfrm>
          <a:prstGeom prst="rect">
            <a:avLst/>
          </a:prstGeom>
        </p:spPr>
        <p:txBody>
          <a:bodyPr anchor="ctr"/>
          <a:lstStyle>
            <a:lvl1pPr marL="0" indent="0">
              <a:buSzTx/>
              <a:buFontTx/>
              <a:buNone/>
              <a:defRPr b="1" sz="1400"/>
            </a:lvl1pPr>
          </a:lstStyle>
          <a:p>
            <a:pPr/>
            <a:r>
              <a:t>Year</a:t>
            </a:r>
          </a:p>
        </p:txBody>
      </p:sp>
      <p:sp>
        <p:nvSpPr>
          <p:cNvPr id="222" name="Text Placeholder 10"/>
          <p:cNvSpPr/>
          <p:nvPr>
            <p:ph type="body" sz="quarter" idx="34" hasCustomPrompt="1"/>
          </p:nvPr>
        </p:nvSpPr>
        <p:spPr>
          <a:xfrm>
            <a:off x="1969915"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3" name="Text Placeholder 10"/>
          <p:cNvSpPr/>
          <p:nvPr>
            <p:ph type="body" sz="quarter" idx="35" hasCustomPrompt="1"/>
          </p:nvPr>
        </p:nvSpPr>
        <p:spPr>
          <a:xfrm>
            <a:off x="2757602"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4" name="Text Placeholder 10"/>
          <p:cNvSpPr/>
          <p:nvPr>
            <p:ph type="body" sz="quarter" idx="36" hasCustomPrompt="1"/>
          </p:nvPr>
        </p:nvSpPr>
        <p:spPr>
          <a:xfrm>
            <a:off x="3545289"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5" name="Text Placeholder 10"/>
          <p:cNvSpPr/>
          <p:nvPr>
            <p:ph type="body" sz="quarter" idx="37" hasCustomPrompt="1"/>
          </p:nvPr>
        </p:nvSpPr>
        <p:spPr>
          <a:xfrm>
            <a:off x="4332975"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6" name="Text Placeholder 10"/>
          <p:cNvSpPr/>
          <p:nvPr>
            <p:ph type="body" sz="quarter" idx="38" hasCustomPrompt="1"/>
          </p:nvPr>
        </p:nvSpPr>
        <p:spPr>
          <a:xfrm>
            <a:off x="5120663"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7" name="Text Placeholder 10"/>
          <p:cNvSpPr/>
          <p:nvPr>
            <p:ph type="body" sz="quarter" idx="39" hasCustomPrompt="1"/>
          </p:nvPr>
        </p:nvSpPr>
        <p:spPr>
          <a:xfrm>
            <a:off x="5908349"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8" name="Text Placeholder 10"/>
          <p:cNvSpPr/>
          <p:nvPr>
            <p:ph type="body" sz="quarter" idx="40" hasCustomPrompt="1"/>
          </p:nvPr>
        </p:nvSpPr>
        <p:spPr>
          <a:xfrm>
            <a:off x="6696037"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29" name="Text Placeholder 10"/>
          <p:cNvSpPr/>
          <p:nvPr>
            <p:ph type="body" sz="quarter" idx="41" hasCustomPrompt="1"/>
          </p:nvPr>
        </p:nvSpPr>
        <p:spPr>
          <a:xfrm>
            <a:off x="7483723"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30" name="Text Placeholder 10"/>
          <p:cNvSpPr/>
          <p:nvPr>
            <p:ph type="body" sz="quarter" idx="42" hasCustomPrompt="1"/>
          </p:nvPr>
        </p:nvSpPr>
        <p:spPr>
          <a:xfrm>
            <a:off x="8271410"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31" name="Text Placeholder 10"/>
          <p:cNvSpPr/>
          <p:nvPr>
            <p:ph type="body" sz="quarter" idx="43" hasCustomPrompt="1"/>
          </p:nvPr>
        </p:nvSpPr>
        <p:spPr>
          <a:xfrm>
            <a:off x="9059098"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32" name="Text Placeholder 10"/>
          <p:cNvSpPr/>
          <p:nvPr>
            <p:ph type="body" sz="quarter" idx="44" hasCustomPrompt="1"/>
          </p:nvPr>
        </p:nvSpPr>
        <p:spPr>
          <a:xfrm>
            <a:off x="9846785"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33" name="Text Placeholder 10"/>
          <p:cNvSpPr/>
          <p:nvPr>
            <p:ph type="body" sz="quarter" idx="45" hasCustomPrompt="1"/>
          </p:nvPr>
        </p:nvSpPr>
        <p:spPr>
          <a:xfrm>
            <a:off x="10634471" y="4425696"/>
            <a:ext cx="640081" cy="201777"/>
          </a:xfrm>
          <a:prstGeom prst="rect">
            <a:avLst/>
          </a:prstGeom>
        </p:spPr>
        <p:txBody>
          <a:bodyPr/>
          <a:lstStyle>
            <a:lvl1pPr marL="0" indent="0" algn="ctr" defTabSz="649223">
              <a:spcBef>
                <a:spcPts val="700"/>
              </a:spcBef>
              <a:buSzTx/>
              <a:buFontTx/>
              <a:buNone/>
              <a:defRPr sz="710"/>
            </a:lvl1pPr>
          </a:lstStyle>
          <a:p>
            <a:pPr/>
            <a:r>
              <a:t>MM</a:t>
            </a:r>
          </a:p>
        </p:txBody>
      </p:sp>
      <p:sp>
        <p:nvSpPr>
          <p:cNvPr id="234" name="Rectangle 31"/>
          <p:cNvSpPr/>
          <p:nvPr/>
        </p:nvSpPr>
        <p:spPr>
          <a:xfrm>
            <a:off x="929639" y="4034785"/>
            <a:ext cx="10332722" cy="45720"/>
          </a:xfrm>
          <a:prstGeom prst="rect">
            <a:avLst/>
          </a:prstGeom>
          <a:solidFill>
            <a:srgbClr val="000000"/>
          </a:solidFill>
          <a:ln w="12700">
            <a:solidFill>
              <a:srgbClr val="000000"/>
            </a:solidFill>
            <a:miter/>
          </a:ln>
        </p:spPr>
        <p:txBody>
          <a:bodyPr lIns="45719" rIns="45719" anchor="ctr"/>
          <a:lstStyle/>
          <a:p>
            <a:pPr algn="ctr">
              <a:defRPr>
                <a:solidFill>
                  <a:srgbClr val="404040"/>
                </a:solidFill>
              </a:defRPr>
            </a:pPr>
          </a:p>
        </p:txBody>
      </p:sp>
      <p:sp>
        <p:nvSpPr>
          <p:cNvPr id="235"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mart Art">
    <p:bg>
      <p:bgPr>
        <a:solidFill>
          <a:srgbClr val="FFFFFF"/>
        </a:solidFill>
      </p:bgPr>
    </p:bg>
    <p:spTree>
      <p:nvGrpSpPr>
        <p:cNvPr id="1" name=""/>
        <p:cNvGrpSpPr/>
        <p:nvPr/>
      </p:nvGrpSpPr>
      <p:grpSpPr>
        <a:xfrm>
          <a:off x="0" y="0"/>
          <a:ext cx="0" cy="0"/>
          <a:chOff x="0" y="0"/>
          <a:chExt cx="0" cy="0"/>
        </a:xfrm>
      </p:grpSpPr>
      <p:sp>
        <p:nvSpPr>
          <p:cNvPr id="242" name="CLICK TO EDIT MASTER TITLE STYLE"/>
          <p:cNvSpPr txBox="1"/>
          <p:nvPr>
            <p:ph type="title" hasCustomPrompt="1"/>
          </p:nvPr>
        </p:nvSpPr>
        <p:spPr>
          <a:xfrm>
            <a:off x="838200" y="365125"/>
            <a:ext cx="10515600" cy="1325563"/>
          </a:xfrm>
          <a:prstGeom prst="rect">
            <a:avLst/>
          </a:prstGeom>
        </p:spPr>
        <p:txBody>
          <a:bodyPr/>
          <a:lstStyle>
            <a:lvl1pPr algn="ctr">
              <a:defRPr sz="2800">
                <a:solidFill>
                  <a:srgbClr val="000000"/>
                </a:solidFill>
              </a:defRPr>
            </a:lvl1pPr>
          </a:lstStyle>
          <a:p>
            <a:pPr/>
            <a:r>
              <a:t>CLICK TO EDIT MASTER TITLE STYLE</a:t>
            </a:r>
          </a:p>
        </p:txBody>
      </p:sp>
      <p:sp>
        <p:nvSpPr>
          <p:cNvPr id="243" name="Straight Connector 9"/>
          <p:cNvSpPr/>
          <p:nvPr/>
        </p:nvSpPr>
        <p:spPr>
          <a:xfrm flipV="1">
            <a:off x="0" y="-1"/>
            <a:ext cx="2590801" cy="762002"/>
          </a:xfrm>
          <a:prstGeom prst="line">
            <a:avLst/>
          </a:prstGeom>
          <a:ln w="6350">
            <a:solidFill>
              <a:srgbClr val="000000"/>
            </a:solidFill>
            <a:miter/>
          </a:ln>
        </p:spPr>
        <p:txBody>
          <a:bodyPr lIns="45719" rIns="45719"/>
          <a:lstStyle/>
          <a:p>
            <a:pPr/>
          </a:p>
        </p:txBody>
      </p:sp>
      <p:sp>
        <p:nvSpPr>
          <p:cNvPr id="244" name="Straight Connector 11"/>
          <p:cNvSpPr/>
          <p:nvPr/>
        </p:nvSpPr>
        <p:spPr>
          <a:xfrm flipH="1">
            <a:off x="-1" y="0"/>
            <a:ext cx="704852" cy="1027906"/>
          </a:xfrm>
          <a:prstGeom prst="line">
            <a:avLst/>
          </a:prstGeom>
          <a:ln w="6350">
            <a:solidFill>
              <a:srgbClr val="000000"/>
            </a:solidFill>
            <a:miter/>
          </a:ln>
        </p:spPr>
        <p:txBody>
          <a:bodyPr lIns="45719" rIns="45719"/>
          <a:lstStyle/>
          <a:p>
            <a:pPr/>
          </a:p>
        </p:txBody>
      </p:sp>
      <p:sp>
        <p:nvSpPr>
          <p:cNvPr id="245"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
        <p:nvSpPr>
          <p:cNvPr id="246" name="Body Level One…"/>
          <p:cNvSpPr txBox="1"/>
          <p:nvPr>
            <p:ph type="body" idx="1"/>
          </p:nvPr>
        </p:nvSpPr>
        <p:spPr>
          <a:xfrm>
            <a:off x="838200" y="2138363"/>
            <a:ext cx="10515600" cy="3695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am Slide 4 People">
    <p:bg>
      <p:bgPr>
        <a:solidFill>
          <a:srgbClr val="FFFFFF"/>
        </a:solidFill>
      </p:bgPr>
    </p:bg>
    <p:spTree>
      <p:nvGrpSpPr>
        <p:cNvPr id="1" name=""/>
        <p:cNvGrpSpPr/>
        <p:nvPr/>
      </p:nvGrpSpPr>
      <p:grpSpPr>
        <a:xfrm>
          <a:off x="0" y="0"/>
          <a:ext cx="0" cy="0"/>
          <a:chOff x="0" y="0"/>
          <a:chExt cx="0" cy="0"/>
        </a:xfrm>
      </p:grpSpPr>
      <p:sp>
        <p:nvSpPr>
          <p:cNvPr id="253" name="CLICK TO EDIT MASTER TITLE STYLE"/>
          <p:cNvSpPr txBox="1"/>
          <p:nvPr>
            <p:ph type="title" hasCustomPrompt="1"/>
          </p:nvPr>
        </p:nvSpPr>
        <p:spPr>
          <a:xfrm>
            <a:off x="1885156" y="892177"/>
            <a:ext cx="8421689" cy="1325564"/>
          </a:xfrm>
          <a:prstGeom prst="rect">
            <a:avLst/>
          </a:prstGeom>
        </p:spPr>
        <p:txBody>
          <a:bodyPr/>
          <a:lstStyle>
            <a:lvl1pPr algn="ctr">
              <a:defRPr sz="2800">
                <a:solidFill>
                  <a:srgbClr val="000000"/>
                </a:solidFill>
              </a:defRPr>
            </a:lvl1pPr>
          </a:lstStyle>
          <a:p>
            <a:pPr/>
            <a:r>
              <a:t>CLICK TO EDIT MASTER TITLE STYLE</a:t>
            </a:r>
          </a:p>
        </p:txBody>
      </p:sp>
      <p:sp>
        <p:nvSpPr>
          <p:cNvPr id="254" name="Picture Placeholder 10"/>
          <p:cNvSpPr/>
          <p:nvPr>
            <p:ph type="pic" sz="quarter" idx="21"/>
          </p:nvPr>
        </p:nvSpPr>
        <p:spPr>
          <a:xfrm>
            <a:off x="1487181" y="2886074"/>
            <a:ext cx="1845512" cy="1845512"/>
          </a:xfrm>
          <a:prstGeom prst="rect">
            <a:avLst/>
          </a:prstGeom>
        </p:spPr>
        <p:txBody>
          <a:bodyPr lIns="91439" rIns="91439">
            <a:noAutofit/>
          </a:bodyPr>
          <a:lstStyle/>
          <a:p>
            <a:pPr/>
          </a:p>
        </p:txBody>
      </p:sp>
      <p:sp>
        <p:nvSpPr>
          <p:cNvPr id="255" name="Body Level One…"/>
          <p:cNvSpPr txBox="1"/>
          <p:nvPr>
            <p:ph type="body" sz="quarter" idx="1" hasCustomPrompt="1"/>
          </p:nvPr>
        </p:nvSpPr>
        <p:spPr>
          <a:xfrm>
            <a:off x="1311558" y="5084524"/>
            <a:ext cx="2196620" cy="343062"/>
          </a:xfrm>
          <a:prstGeom prst="rect">
            <a:avLst/>
          </a:prstGeom>
        </p:spPr>
        <p:txBody>
          <a:bodyPr anchor="ctr"/>
          <a:lstStyle>
            <a:lvl1pPr marL="0" indent="0" algn="ctr">
              <a:buSzTx/>
              <a:buFontTx/>
              <a:buNone/>
              <a:defRPr spc="150" sz="1400"/>
            </a:lvl1pPr>
            <a:lvl2pPr marL="0" indent="457200" algn="ctr">
              <a:buSzTx/>
              <a:buFontTx/>
              <a:buNone/>
              <a:defRPr spc="150" sz="1400"/>
            </a:lvl2pPr>
            <a:lvl3pPr marL="0" indent="914400" algn="ctr">
              <a:buSzTx/>
              <a:buFontTx/>
              <a:buNone/>
              <a:defRPr spc="150" sz="1400"/>
            </a:lvl3pPr>
            <a:lvl4pPr marL="0" indent="1371600" algn="ctr">
              <a:buSzTx/>
              <a:buFontTx/>
              <a:buNone/>
              <a:defRPr spc="150" sz="1400"/>
            </a:lvl4pPr>
            <a:lvl5pPr marL="0" indent="1828800" algn="ctr">
              <a:buSzTx/>
              <a:buFontTx/>
              <a:buNone/>
              <a:defRPr spc="150" sz="1400"/>
            </a:lvl5pPr>
          </a:lstStyle>
          <a:p>
            <a:pPr/>
            <a:r>
              <a:t>CLICK TO EDIT</a:t>
            </a:r>
          </a:p>
          <a:p>
            <a:pPr lvl="1"/>
            <a:r>
              <a:t/>
            </a:r>
          </a:p>
          <a:p>
            <a:pPr lvl="2"/>
            <a:r>
              <a:t/>
            </a:r>
          </a:p>
          <a:p>
            <a:pPr lvl="3"/>
            <a:r>
              <a:t/>
            </a:r>
          </a:p>
          <a:p>
            <a:pPr lvl="4"/>
            <a:r>
              <a:t/>
            </a:r>
          </a:p>
        </p:txBody>
      </p:sp>
      <p:sp>
        <p:nvSpPr>
          <p:cNvPr id="256" name="Text Placeholder 2"/>
          <p:cNvSpPr/>
          <p:nvPr>
            <p:ph type="body" sz="quarter" idx="22" hasCustomPrompt="1"/>
          </p:nvPr>
        </p:nvSpPr>
        <p:spPr>
          <a:xfrm>
            <a:off x="1487181" y="5464114"/>
            <a:ext cx="1845512" cy="343062"/>
          </a:xfrm>
          <a:prstGeom prst="rect">
            <a:avLst/>
          </a:prstGeom>
        </p:spPr>
        <p:txBody>
          <a:bodyPr/>
          <a:lstStyle>
            <a:lvl1pPr marL="0" indent="0" algn="ctr">
              <a:buSzTx/>
              <a:buFontTx/>
              <a:buNone/>
              <a:defRPr spc="100" sz="1000"/>
            </a:lvl1pPr>
          </a:lstStyle>
          <a:p>
            <a:pPr/>
            <a:r>
              <a:t>CLICK TO EDIT</a:t>
            </a:r>
          </a:p>
        </p:txBody>
      </p:sp>
      <p:sp>
        <p:nvSpPr>
          <p:cNvPr id="257" name="Picture Placeholder 10"/>
          <p:cNvSpPr/>
          <p:nvPr>
            <p:ph type="pic" sz="quarter" idx="23"/>
          </p:nvPr>
        </p:nvSpPr>
        <p:spPr>
          <a:xfrm>
            <a:off x="3836913" y="2886074"/>
            <a:ext cx="1845512" cy="1845512"/>
          </a:xfrm>
          <a:prstGeom prst="rect">
            <a:avLst/>
          </a:prstGeom>
        </p:spPr>
        <p:txBody>
          <a:bodyPr lIns="91439" rIns="91439">
            <a:noAutofit/>
          </a:bodyPr>
          <a:lstStyle/>
          <a:p>
            <a:pPr/>
          </a:p>
        </p:txBody>
      </p:sp>
      <p:sp>
        <p:nvSpPr>
          <p:cNvPr id="258" name="Text Placeholder 2"/>
          <p:cNvSpPr/>
          <p:nvPr>
            <p:ph type="body" sz="quarter" idx="24" hasCustomPrompt="1"/>
          </p:nvPr>
        </p:nvSpPr>
        <p:spPr>
          <a:xfrm>
            <a:off x="3707607" y="5099206"/>
            <a:ext cx="2145049" cy="343062"/>
          </a:xfrm>
          <a:prstGeom prst="rect">
            <a:avLst/>
          </a:prstGeom>
        </p:spPr>
        <p:txBody>
          <a:bodyPr anchor="ctr"/>
          <a:lstStyle>
            <a:lvl1pPr marL="0" indent="0" algn="ctr">
              <a:buSzTx/>
              <a:buFontTx/>
              <a:buNone/>
              <a:defRPr spc="100" sz="1400"/>
            </a:lvl1pPr>
          </a:lstStyle>
          <a:p>
            <a:pPr/>
            <a:r>
              <a:t>CLICK TO EDIT</a:t>
            </a:r>
          </a:p>
        </p:txBody>
      </p:sp>
      <p:sp>
        <p:nvSpPr>
          <p:cNvPr id="259" name="Text Placeholder 2"/>
          <p:cNvSpPr/>
          <p:nvPr>
            <p:ph type="body" sz="quarter" idx="25" hasCustomPrompt="1"/>
          </p:nvPr>
        </p:nvSpPr>
        <p:spPr>
          <a:xfrm>
            <a:off x="3836913" y="5478795"/>
            <a:ext cx="1855949" cy="343062"/>
          </a:xfrm>
          <a:prstGeom prst="rect">
            <a:avLst/>
          </a:prstGeom>
        </p:spPr>
        <p:txBody>
          <a:bodyPr/>
          <a:lstStyle>
            <a:lvl1pPr marL="0" indent="0" algn="ctr">
              <a:buSzTx/>
              <a:buFontTx/>
              <a:buNone/>
              <a:defRPr spc="100" sz="1000"/>
            </a:lvl1pPr>
          </a:lstStyle>
          <a:p>
            <a:pPr/>
            <a:r>
              <a:t>CLICK TO EDIT</a:t>
            </a:r>
          </a:p>
        </p:txBody>
      </p:sp>
      <p:sp>
        <p:nvSpPr>
          <p:cNvPr id="260" name="Picture Placeholder 10"/>
          <p:cNvSpPr/>
          <p:nvPr>
            <p:ph type="pic" sz="quarter" idx="26"/>
          </p:nvPr>
        </p:nvSpPr>
        <p:spPr>
          <a:xfrm>
            <a:off x="6327578" y="2886074"/>
            <a:ext cx="1845512" cy="1845512"/>
          </a:xfrm>
          <a:prstGeom prst="rect">
            <a:avLst/>
          </a:prstGeom>
        </p:spPr>
        <p:txBody>
          <a:bodyPr lIns="91439" rIns="91439">
            <a:noAutofit/>
          </a:bodyPr>
          <a:lstStyle/>
          <a:p>
            <a:pPr/>
          </a:p>
        </p:txBody>
      </p:sp>
      <p:sp>
        <p:nvSpPr>
          <p:cNvPr id="261" name="Text Placeholder 2"/>
          <p:cNvSpPr/>
          <p:nvPr>
            <p:ph type="body" sz="quarter" idx="27" hasCustomPrompt="1"/>
          </p:nvPr>
        </p:nvSpPr>
        <p:spPr>
          <a:xfrm>
            <a:off x="6198270" y="5099206"/>
            <a:ext cx="2132986" cy="343062"/>
          </a:xfrm>
          <a:prstGeom prst="rect">
            <a:avLst/>
          </a:prstGeom>
        </p:spPr>
        <p:txBody>
          <a:bodyPr anchor="ctr"/>
          <a:lstStyle>
            <a:lvl1pPr marL="0" indent="0" algn="ctr">
              <a:buSzTx/>
              <a:buFontTx/>
              <a:buNone/>
              <a:defRPr spc="100" sz="1400"/>
            </a:lvl1pPr>
          </a:lstStyle>
          <a:p>
            <a:pPr/>
            <a:r>
              <a:t>CLICK TO EDIT</a:t>
            </a:r>
          </a:p>
        </p:txBody>
      </p:sp>
      <p:sp>
        <p:nvSpPr>
          <p:cNvPr id="262" name="Text Placeholder 2"/>
          <p:cNvSpPr/>
          <p:nvPr>
            <p:ph type="body" sz="quarter" idx="28" hasCustomPrompt="1"/>
          </p:nvPr>
        </p:nvSpPr>
        <p:spPr>
          <a:xfrm>
            <a:off x="6327576" y="5478795"/>
            <a:ext cx="1845512" cy="343062"/>
          </a:xfrm>
          <a:prstGeom prst="rect">
            <a:avLst/>
          </a:prstGeom>
        </p:spPr>
        <p:txBody>
          <a:bodyPr/>
          <a:lstStyle>
            <a:lvl1pPr marL="0" indent="0" algn="ctr">
              <a:buSzTx/>
              <a:buFontTx/>
              <a:buNone/>
              <a:defRPr spc="100" sz="1000"/>
            </a:lvl1pPr>
          </a:lstStyle>
          <a:p>
            <a:pPr/>
            <a:r>
              <a:t>CLICK TO EDIT</a:t>
            </a:r>
          </a:p>
        </p:txBody>
      </p:sp>
      <p:sp>
        <p:nvSpPr>
          <p:cNvPr id="263" name="Picture Placeholder 10"/>
          <p:cNvSpPr/>
          <p:nvPr>
            <p:ph type="pic" sz="quarter" idx="29"/>
          </p:nvPr>
        </p:nvSpPr>
        <p:spPr>
          <a:xfrm>
            <a:off x="8747458" y="2886074"/>
            <a:ext cx="1845512" cy="1845512"/>
          </a:xfrm>
          <a:prstGeom prst="rect">
            <a:avLst/>
          </a:prstGeom>
        </p:spPr>
        <p:txBody>
          <a:bodyPr lIns="91439" rIns="91439">
            <a:noAutofit/>
          </a:bodyPr>
          <a:lstStyle/>
          <a:p>
            <a:pPr/>
          </a:p>
        </p:txBody>
      </p:sp>
      <p:sp>
        <p:nvSpPr>
          <p:cNvPr id="264" name="Text Placeholder 2"/>
          <p:cNvSpPr/>
          <p:nvPr>
            <p:ph type="body" sz="quarter" idx="30" hasCustomPrompt="1"/>
          </p:nvPr>
        </p:nvSpPr>
        <p:spPr>
          <a:xfrm>
            <a:off x="8618152" y="5084524"/>
            <a:ext cx="2132985" cy="343062"/>
          </a:xfrm>
          <a:prstGeom prst="rect">
            <a:avLst/>
          </a:prstGeom>
        </p:spPr>
        <p:txBody>
          <a:bodyPr anchor="ctr"/>
          <a:lstStyle>
            <a:lvl1pPr marL="0" indent="0" algn="ctr">
              <a:buSzTx/>
              <a:buFontTx/>
              <a:buNone/>
              <a:defRPr spc="100" sz="1400"/>
            </a:lvl1pPr>
          </a:lstStyle>
          <a:p>
            <a:pPr/>
            <a:r>
              <a:t>CLICK TO EDIT</a:t>
            </a:r>
          </a:p>
        </p:txBody>
      </p:sp>
      <p:sp>
        <p:nvSpPr>
          <p:cNvPr id="265" name="Text Placeholder 2"/>
          <p:cNvSpPr/>
          <p:nvPr>
            <p:ph type="body" sz="quarter" idx="31" hasCustomPrompt="1"/>
          </p:nvPr>
        </p:nvSpPr>
        <p:spPr>
          <a:xfrm>
            <a:off x="8747458" y="5464114"/>
            <a:ext cx="1845511" cy="343062"/>
          </a:xfrm>
          <a:prstGeom prst="rect">
            <a:avLst/>
          </a:prstGeom>
        </p:spPr>
        <p:txBody>
          <a:bodyPr/>
          <a:lstStyle>
            <a:lvl1pPr marL="0" indent="0" algn="ctr">
              <a:buSzTx/>
              <a:buFontTx/>
              <a:buNone/>
              <a:defRPr spc="100" sz="1000"/>
            </a:lvl1pPr>
          </a:lstStyle>
          <a:p>
            <a:pPr/>
            <a:r>
              <a:t>CLICK TO EDIT</a:t>
            </a:r>
          </a:p>
        </p:txBody>
      </p:sp>
      <p:sp>
        <p:nvSpPr>
          <p:cNvPr id="266" name="Straight Connector 9"/>
          <p:cNvSpPr/>
          <p:nvPr/>
        </p:nvSpPr>
        <p:spPr>
          <a:xfrm flipH="1" flipV="1">
            <a:off x="7334249" y="-1"/>
            <a:ext cx="4857751" cy="762001"/>
          </a:xfrm>
          <a:prstGeom prst="line">
            <a:avLst/>
          </a:prstGeom>
          <a:ln w="6350">
            <a:solidFill>
              <a:srgbClr val="000000"/>
            </a:solidFill>
            <a:miter/>
          </a:ln>
        </p:spPr>
        <p:txBody>
          <a:bodyPr lIns="45719" rIns="45719"/>
          <a:lstStyle/>
          <a:p>
            <a:pPr/>
          </a:p>
        </p:txBody>
      </p:sp>
      <p:sp>
        <p:nvSpPr>
          <p:cNvPr id="267" name="Straight Connector 14"/>
          <p:cNvSpPr/>
          <p:nvPr/>
        </p:nvSpPr>
        <p:spPr>
          <a:xfrm>
            <a:off x="11487150" y="0"/>
            <a:ext cx="704851" cy="1724026"/>
          </a:xfrm>
          <a:prstGeom prst="line">
            <a:avLst/>
          </a:prstGeom>
          <a:ln w="6350">
            <a:solidFill>
              <a:srgbClr val="000000"/>
            </a:solidFill>
            <a:miter/>
          </a:ln>
        </p:spPr>
        <p:txBody>
          <a:bodyPr lIns="45719" rIns="45719"/>
          <a:lstStyle/>
          <a:p>
            <a:pPr/>
          </a:p>
        </p:txBody>
      </p:sp>
      <p:sp>
        <p:nvSpPr>
          <p:cNvPr id="268"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am Slide 8 People">
    <p:spTree>
      <p:nvGrpSpPr>
        <p:cNvPr id="1" name=""/>
        <p:cNvGrpSpPr/>
        <p:nvPr/>
      </p:nvGrpSpPr>
      <p:grpSpPr>
        <a:xfrm>
          <a:off x="0" y="0"/>
          <a:ext cx="0" cy="0"/>
          <a:chOff x="0" y="0"/>
          <a:chExt cx="0" cy="0"/>
        </a:xfrm>
      </p:grpSpPr>
      <p:sp>
        <p:nvSpPr>
          <p:cNvPr id="275" name="CLICK TO EDIT MASTER TITLE STYLE"/>
          <p:cNvSpPr txBox="1"/>
          <p:nvPr>
            <p:ph type="title" hasCustomPrompt="1"/>
          </p:nvPr>
        </p:nvSpPr>
        <p:spPr>
          <a:xfrm>
            <a:off x="1885156" y="892177"/>
            <a:ext cx="8421689" cy="1325564"/>
          </a:xfrm>
          <a:prstGeom prst="rect">
            <a:avLst/>
          </a:prstGeom>
        </p:spPr>
        <p:txBody>
          <a:bodyPr/>
          <a:lstStyle>
            <a:lvl1pPr algn="ctr">
              <a:defRPr sz="2800"/>
            </a:lvl1pPr>
          </a:lstStyle>
          <a:p>
            <a:pPr/>
            <a:r>
              <a:t>CLICK TO EDIT MASTER TITLE STYLE</a:t>
            </a:r>
          </a:p>
        </p:txBody>
      </p:sp>
      <p:sp>
        <p:nvSpPr>
          <p:cNvPr id="276" name="Picture Placeholder 10"/>
          <p:cNvSpPr/>
          <p:nvPr>
            <p:ph type="pic" sz="quarter" idx="21"/>
          </p:nvPr>
        </p:nvSpPr>
        <p:spPr>
          <a:xfrm>
            <a:off x="1877175" y="2428875"/>
            <a:ext cx="1066801" cy="1066800"/>
          </a:xfrm>
          <a:prstGeom prst="rect">
            <a:avLst/>
          </a:prstGeom>
        </p:spPr>
        <p:txBody>
          <a:bodyPr lIns="91439" rIns="91439">
            <a:noAutofit/>
          </a:bodyPr>
          <a:lstStyle/>
          <a:p>
            <a:pPr/>
          </a:p>
        </p:txBody>
      </p:sp>
      <p:sp>
        <p:nvSpPr>
          <p:cNvPr id="277" name="Body Level One…"/>
          <p:cNvSpPr txBox="1"/>
          <p:nvPr>
            <p:ph type="body" sz="quarter" idx="1" hasCustomPrompt="1"/>
          </p:nvPr>
        </p:nvSpPr>
        <p:spPr>
          <a:xfrm>
            <a:off x="1500168" y="3654378"/>
            <a:ext cx="1828801" cy="343062"/>
          </a:xfrm>
          <a:prstGeom prst="rect">
            <a:avLst/>
          </a:prstGeom>
        </p:spPr>
        <p:txBody>
          <a:bodyPr/>
          <a:lstStyle>
            <a:lvl1pPr marL="0" indent="0" algn="ctr">
              <a:buSzTx/>
              <a:buFontTx/>
              <a:buNone/>
              <a:defRPr spc="150" sz="1000">
                <a:solidFill>
                  <a:srgbClr val="FFFFFF"/>
                </a:solidFill>
              </a:defRPr>
            </a:lvl1pPr>
            <a:lvl2pPr marL="0" indent="457200" algn="ctr">
              <a:buSzTx/>
              <a:buFontTx/>
              <a:buNone/>
              <a:defRPr spc="150" sz="1000">
                <a:solidFill>
                  <a:srgbClr val="FFFFFF"/>
                </a:solidFill>
              </a:defRPr>
            </a:lvl2pPr>
            <a:lvl3pPr marL="0" indent="914400" algn="ctr">
              <a:buSzTx/>
              <a:buFontTx/>
              <a:buNone/>
              <a:defRPr spc="150" sz="1000">
                <a:solidFill>
                  <a:srgbClr val="FFFFFF"/>
                </a:solidFill>
              </a:defRPr>
            </a:lvl3pPr>
            <a:lvl4pPr marL="0" indent="1371600" algn="ctr">
              <a:buSzTx/>
              <a:buFontTx/>
              <a:buNone/>
              <a:defRPr spc="150" sz="1000">
                <a:solidFill>
                  <a:srgbClr val="FFFFFF"/>
                </a:solidFill>
              </a:defRPr>
            </a:lvl4pPr>
            <a:lvl5pPr marL="0" indent="1828800" algn="ctr">
              <a:buSzTx/>
              <a:buFontTx/>
              <a:buNone/>
              <a:defRPr spc="150" sz="1000">
                <a:solidFill>
                  <a:srgbClr val="FFFFFF"/>
                </a:solidFill>
              </a:defRPr>
            </a:lvl5pPr>
          </a:lstStyle>
          <a:p>
            <a:pPr/>
            <a:r>
              <a:t>CLICK TO EDIT</a:t>
            </a:r>
          </a:p>
          <a:p>
            <a:pPr lvl="1"/>
            <a:r>
              <a:t/>
            </a:r>
          </a:p>
          <a:p>
            <a:pPr lvl="2"/>
            <a:r>
              <a:t/>
            </a:r>
          </a:p>
          <a:p>
            <a:pPr lvl="3"/>
            <a:r>
              <a:t/>
            </a:r>
          </a:p>
          <a:p>
            <a:pPr lvl="4"/>
            <a:r>
              <a:t/>
            </a:r>
          </a:p>
        </p:txBody>
      </p:sp>
      <p:sp>
        <p:nvSpPr>
          <p:cNvPr id="278" name="Text Placeholder 2"/>
          <p:cNvSpPr/>
          <p:nvPr>
            <p:ph type="body" sz="quarter" idx="22" hasCustomPrompt="1"/>
          </p:nvPr>
        </p:nvSpPr>
        <p:spPr>
          <a:xfrm>
            <a:off x="1390119" y="3782038"/>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79" name="Picture Placeholder 10"/>
          <p:cNvSpPr/>
          <p:nvPr>
            <p:ph type="pic" sz="quarter" idx="23"/>
          </p:nvPr>
        </p:nvSpPr>
        <p:spPr>
          <a:xfrm>
            <a:off x="4226269" y="2428875"/>
            <a:ext cx="1066801" cy="1066800"/>
          </a:xfrm>
          <a:prstGeom prst="rect">
            <a:avLst/>
          </a:prstGeom>
        </p:spPr>
        <p:txBody>
          <a:bodyPr lIns="91439" rIns="91439">
            <a:noAutofit/>
          </a:bodyPr>
          <a:lstStyle/>
          <a:p>
            <a:pPr/>
          </a:p>
        </p:txBody>
      </p:sp>
      <p:sp>
        <p:nvSpPr>
          <p:cNvPr id="280" name="Text Placeholder 2"/>
          <p:cNvSpPr/>
          <p:nvPr>
            <p:ph type="body" sz="quarter" idx="24" hasCustomPrompt="1"/>
          </p:nvPr>
        </p:nvSpPr>
        <p:spPr>
          <a:xfrm>
            <a:off x="3849261" y="3669060"/>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81" name="Text Placeholder 2"/>
          <p:cNvSpPr/>
          <p:nvPr>
            <p:ph type="body" sz="quarter" idx="25" hasCustomPrompt="1"/>
          </p:nvPr>
        </p:nvSpPr>
        <p:spPr>
          <a:xfrm>
            <a:off x="3739214" y="3796720"/>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82" name="Picture Placeholder 10"/>
          <p:cNvSpPr/>
          <p:nvPr>
            <p:ph type="pic" sz="quarter" idx="26"/>
          </p:nvPr>
        </p:nvSpPr>
        <p:spPr>
          <a:xfrm>
            <a:off x="6716934" y="2428875"/>
            <a:ext cx="1066801" cy="1066800"/>
          </a:xfrm>
          <a:prstGeom prst="rect">
            <a:avLst/>
          </a:prstGeom>
        </p:spPr>
        <p:txBody>
          <a:bodyPr lIns="91439" rIns="91439">
            <a:noAutofit/>
          </a:bodyPr>
          <a:lstStyle/>
          <a:p>
            <a:pPr/>
          </a:p>
        </p:txBody>
      </p:sp>
      <p:sp>
        <p:nvSpPr>
          <p:cNvPr id="283" name="Text Placeholder 2"/>
          <p:cNvSpPr/>
          <p:nvPr>
            <p:ph type="body" sz="quarter" idx="27" hasCustomPrompt="1"/>
          </p:nvPr>
        </p:nvSpPr>
        <p:spPr>
          <a:xfrm>
            <a:off x="6339925" y="3669060"/>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84" name="Text Placeholder 2"/>
          <p:cNvSpPr/>
          <p:nvPr>
            <p:ph type="body" sz="quarter" idx="28" hasCustomPrompt="1"/>
          </p:nvPr>
        </p:nvSpPr>
        <p:spPr>
          <a:xfrm>
            <a:off x="6217963" y="3796720"/>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85" name="Picture Placeholder 10"/>
          <p:cNvSpPr/>
          <p:nvPr>
            <p:ph type="pic" sz="quarter" idx="29"/>
          </p:nvPr>
        </p:nvSpPr>
        <p:spPr>
          <a:xfrm>
            <a:off x="9136813" y="2428875"/>
            <a:ext cx="1066801" cy="1066800"/>
          </a:xfrm>
          <a:prstGeom prst="rect">
            <a:avLst/>
          </a:prstGeom>
        </p:spPr>
        <p:txBody>
          <a:bodyPr lIns="91439" rIns="91439">
            <a:noAutofit/>
          </a:bodyPr>
          <a:lstStyle/>
          <a:p>
            <a:pPr/>
          </a:p>
        </p:txBody>
      </p:sp>
      <p:sp>
        <p:nvSpPr>
          <p:cNvPr id="286" name="Text Placeholder 2"/>
          <p:cNvSpPr/>
          <p:nvPr>
            <p:ph type="body" sz="quarter" idx="30" hasCustomPrompt="1"/>
          </p:nvPr>
        </p:nvSpPr>
        <p:spPr>
          <a:xfrm>
            <a:off x="8759805" y="3654378"/>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87" name="Text Placeholder 2"/>
          <p:cNvSpPr/>
          <p:nvPr>
            <p:ph type="body" sz="quarter" idx="31" hasCustomPrompt="1"/>
          </p:nvPr>
        </p:nvSpPr>
        <p:spPr>
          <a:xfrm>
            <a:off x="8634431" y="3782038"/>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88" name="Picture Placeholder 10"/>
          <p:cNvSpPr/>
          <p:nvPr>
            <p:ph type="pic" sz="quarter" idx="32"/>
          </p:nvPr>
        </p:nvSpPr>
        <p:spPr>
          <a:xfrm>
            <a:off x="1877175" y="4287711"/>
            <a:ext cx="1066801" cy="1066801"/>
          </a:xfrm>
          <a:prstGeom prst="rect">
            <a:avLst/>
          </a:prstGeom>
        </p:spPr>
        <p:txBody>
          <a:bodyPr lIns="91439" rIns="91439">
            <a:noAutofit/>
          </a:bodyPr>
          <a:lstStyle/>
          <a:p>
            <a:pPr/>
          </a:p>
        </p:txBody>
      </p:sp>
      <p:sp>
        <p:nvSpPr>
          <p:cNvPr id="289" name="Text Placeholder 2"/>
          <p:cNvSpPr/>
          <p:nvPr>
            <p:ph type="body" sz="quarter" idx="33" hasCustomPrompt="1"/>
          </p:nvPr>
        </p:nvSpPr>
        <p:spPr>
          <a:xfrm>
            <a:off x="1500168" y="5513213"/>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90" name="Text Placeholder 2"/>
          <p:cNvSpPr/>
          <p:nvPr>
            <p:ph type="body" sz="quarter" idx="34" hasCustomPrompt="1"/>
          </p:nvPr>
        </p:nvSpPr>
        <p:spPr>
          <a:xfrm>
            <a:off x="1390119" y="5640875"/>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91" name="Picture Placeholder 10"/>
          <p:cNvSpPr/>
          <p:nvPr>
            <p:ph type="pic" sz="quarter" idx="35"/>
          </p:nvPr>
        </p:nvSpPr>
        <p:spPr>
          <a:xfrm>
            <a:off x="4226269" y="4287711"/>
            <a:ext cx="1066801" cy="1066801"/>
          </a:xfrm>
          <a:prstGeom prst="rect">
            <a:avLst/>
          </a:prstGeom>
        </p:spPr>
        <p:txBody>
          <a:bodyPr lIns="91439" rIns="91439">
            <a:noAutofit/>
          </a:bodyPr>
          <a:lstStyle/>
          <a:p>
            <a:pPr/>
          </a:p>
        </p:txBody>
      </p:sp>
      <p:sp>
        <p:nvSpPr>
          <p:cNvPr id="292" name="Text Placeholder 2"/>
          <p:cNvSpPr/>
          <p:nvPr>
            <p:ph type="body" sz="quarter" idx="36" hasCustomPrompt="1"/>
          </p:nvPr>
        </p:nvSpPr>
        <p:spPr>
          <a:xfrm>
            <a:off x="3849261" y="5527895"/>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93" name="Text Placeholder 2"/>
          <p:cNvSpPr/>
          <p:nvPr>
            <p:ph type="body" sz="quarter" idx="37" hasCustomPrompt="1"/>
          </p:nvPr>
        </p:nvSpPr>
        <p:spPr>
          <a:xfrm>
            <a:off x="3739214" y="5655557"/>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94" name="Picture Placeholder 10"/>
          <p:cNvSpPr/>
          <p:nvPr>
            <p:ph type="pic" sz="quarter" idx="38"/>
          </p:nvPr>
        </p:nvSpPr>
        <p:spPr>
          <a:xfrm>
            <a:off x="6716934" y="4287711"/>
            <a:ext cx="1066801" cy="1066801"/>
          </a:xfrm>
          <a:prstGeom prst="rect">
            <a:avLst/>
          </a:prstGeom>
        </p:spPr>
        <p:txBody>
          <a:bodyPr lIns="91439" rIns="91439">
            <a:noAutofit/>
          </a:bodyPr>
          <a:lstStyle/>
          <a:p>
            <a:pPr/>
          </a:p>
        </p:txBody>
      </p:sp>
      <p:sp>
        <p:nvSpPr>
          <p:cNvPr id="295" name="Text Placeholder 2"/>
          <p:cNvSpPr/>
          <p:nvPr>
            <p:ph type="body" sz="quarter" idx="39" hasCustomPrompt="1"/>
          </p:nvPr>
        </p:nvSpPr>
        <p:spPr>
          <a:xfrm>
            <a:off x="6339925" y="5527895"/>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96" name="Text Placeholder 2"/>
          <p:cNvSpPr/>
          <p:nvPr>
            <p:ph type="body" sz="quarter" idx="40" hasCustomPrompt="1"/>
          </p:nvPr>
        </p:nvSpPr>
        <p:spPr>
          <a:xfrm>
            <a:off x="6229877" y="5655557"/>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297" name="Picture Placeholder 10"/>
          <p:cNvSpPr/>
          <p:nvPr>
            <p:ph type="pic" sz="quarter" idx="41"/>
          </p:nvPr>
        </p:nvSpPr>
        <p:spPr>
          <a:xfrm>
            <a:off x="9136813" y="4287711"/>
            <a:ext cx="1066801" cy="1066801"/>
          </a:xfrm>
          <a:prstGeom prst="rect">
            <a:avLst/>
          </a:prstGeom>
        </p:spPr>
        <p:txBody>
          <a:bodyPr lIns="91439" rIns="91439">
            <a:noAutofit/>
          </a:bodyPr>
          <a:lstStyle/>
          <a:p>
            <a:pPr/>
          </a:p>
        </p:txBody>
      </p:sp>
      <p:sp>
        <p:nvSpPr>
          <p:cNvPr id="298" name="Text Placeholder 2"/>
          <p:cNvSpPr/>
          <p:nvPr>
            <p:ph type="body" sz="quarter" idx="42" hasCustomPrompt="1"/>
          </p:nvPr>
        </p:nvSpPr>
        <p:spPr>
          <a:xfrm>
            <a:off x="8759805" y="5513213"/>
            <a:ext cx="1828801" cy="343062"/>
          </a:xfrm>
          <a:prstGeom prst="rect">
            <a:avLst/>
          </a:prstGeom>
        </p:spPr>
        <p:txBody>
          <a:bodyPr/>
          <a:lstStyle>
            <a:lvl1pPr marL="0" indent="0" algn="ctr">
              <a:buSzTx/>
              <a:buFontTx/>
              <a:buNone/>
              <a:defRPr spc="100" sz="1000">
                <a:solidFill>
                  <a:srgbClr val="FFFFFF"/>
                </a:solidFill>
              </a:defRPr>
            </a:lvl1pPr>
          </a:lstStyle>
          <a:p>
            <a:pPr/>
            <a:r>
              <a:t>CLICK TO EDIT</a:t>
            </a:r>
          </a:p>
        </p:txBody>
      </p:sp>
      <p:sp>
        <p:nvSpPr>
          <p:cNvPr id="299" name="Text Placeholder 2"/>
          <p:cNvSpPr/>
          <p:nvPr>
            <p:ph type="body" sz="quarter" idx="43" hasCustomPrompt="1"/>
          </p:nvPr>
        </p:nvSpPr>
        <p:spPr>
          <a:xfrm>
            <a:off x="8634431" y="5640875"/>
            <a:ext cx="2057401" cy="343062"/>
          </a:xfrm>
          <a:prstGeom prst="rect">
            <a:avLst/>
          </a:prstGeom>
        </p:spPr>
        <p:txBody>
          <a:bodyPr anchor="ctr"/>
          <a:lstStyle>
            <a:lvl1pPr marL="0" indent="0" algn="ctr">
              <a:buSzTx/>
              <a:buFontTx/>
              <a:buNone/>
              <a:defRPr spc="100" sz="900">
                <a:solidFill>
                  <a:schemeClr val="accent1"/>
                </a:solidFill>
              </a:defRPr>
            </a:lvl1pPr>
          </a:lstStyle>
          <a:p>
            <a:pPr/>
            <a:r>
              <a:t>CLICK TO EDIT</a:t>
            </a:r>
          </a:p>
        </p:txBody>
      </p:sp>
      <p:sp>
        <p:nvSpPr>
          <p:cNvPr id="300" name="Slide Number"/>
          <p:cNvSpPr txBox="1"/>
          <p:nvPr>
            <p:ph type="sldNum" sz="quarter" idx="2"/>
          </p:nvPr>
        </p:nvSpPr>
        <p:spPr>
          <a:xfrm>
            <a:off x="11122523" y="6423342"/>
            <a:ext cx="231278" cy="231141"/>
          </a:xfrm>
          <a:prstGeom prst="rect">
            <a:avLst/>
          </a:prstGeom>
        </p:spPr>
        <p:txBody>
          <a:bodyPr/>
          <a:lstStyle>
            <a:lvl1pPr>
              <a:defRPr>
                <a:solidFill>
                  <a:srgbClr val="898989"/>
                </a:solidFill>
              </a:defRPr>
            </a:lvl1pPr>
          </a:lstStyle>
          <a:p>
            <a:pPr/>
            <a:fld id="{86CB4B4D-7CA3-9044-876B-883B54F8677D}" type="slidenum"/>
          </a:p>
        </p:txBody>
      </p:sp>
      <p:pic>
        <p:nvPicPr>
          <p:cNvPr id="301" name="Graphic 12" descr="Graphic 12"/>
          <p:cNvPicPr>
            <a:picLocks noChangeAspect="1"/>
          </p:cNvPicPr>
          <p:nvPr/>
        </p:nvPicPr>
        <p:blipFill>
          <a:blip r:embed="rId2">
            <a:extLst/>
          </a:blip>
          <a:stretch>
            <a:fillRect/>
          </a:stretch>
        </p:blipFill>
        <p:spPr>
          <a:xfrm>
            <a:off x="0" y="473952"/>
            <a:ext cx="2057400" cy="1647826"/>
          </a:xfrm>
          <a:prstGeom prst="rect">
            <a:avLst/>
          </a:prstGeom>
          <a:ln w="12700">
            <a:miter lim="400000"/>
          </a:ln>
        </p:spPr>
      </p:pic>
      <p:pic>
        <p:nvPicPr>
          <p:cNvPr id="302" name="Graphic 13" descr="Graphic 13"/>
          <p:cNvPicPr>
            <a:picLocks noChangeAspect="1"/>
          </p:cNvPicPr>
          <p:nvPr/>
        </p:nvPicPr>
        <p:blipFill>
          <a:blip r:embed="rId3">
            <a:extLst/>
          </a:blip>
          <a:stretch>
            <a:fillRect/>
          </a:stretch>
        </p:blipFill>
        <p:spPr>
          <a:xfrm>
            <a:off x="11049000" y="5180889"/>
            <a:ext cx="1143000" cy="914401"/>
          </a:xfrm>
          <a:prstGeom prst="rect">
            <a:avLst/>
          </a:prstGeom>
          <a:ln w="12700">
            <a:miter lim="400000"/>
          </a:ln>
        </p:spPr>
      </p:pic>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nding">
    <p:bg>
      <p:bgPr>
        <a:solidFill>
          <a:srgbClr val="FFFFFF"/>
        </a:solidFill>
      </p:bgPr>
    </p:bg>
    <p:spTree>
      <p:nvGrpSpPr>
        <p:cNvPr id="1" name=""/>
        <p:cNvGrpSpPr/>
        <p:nvPr/>
      </p:nvGrpSpPr>
      <p:grpSpPr>
        <a:xfrm>
          <a:off x="0" y="0"/>
          <a:ext cx="0" cy="0"/>
          <a:chOff x="0" y="0"/>
          <a:chExt cx="0" cy="0"/>
        </a:xfrm>
      </p:grpSpPr>
      <p:sp>
        <p:nvSpPr>
          <p:cNvPr id="309" name="Straight Connector 15"/>
          <p:cNvSpPr/>
          <p:nvPr/>
        </p:nvSpPr>
        <p:spPr>
          <a:xfrm flipH="1">
            <a:off x="-1" y="-1"/>
            <a:ext cx="1238252" cy="1328059"/>
          </a:xfrm>
          <a:prstGeom prst="line">
            <a:avLst/>
          </a:prstGeom>
          <a:ln w="3175">
            <a:solidFill>
              <a:srgbClr val="000000"/>
            </a:solidFill>
            <a:miter/>
          </a:ln>
        </p:spPr>
        <p:txBody>
          <a:bodyPr lIns="45719" rIns="45719"/>
          <a:lstStyle/>
          <a:p>
            <a:pPr/>
          </a:p>
        </p:txBody>
      </p:sp>
      <p:sp>
        <p:nvSpPr>
          <p:cNvPr id="310" name="Straight Connector 19"/>
          <p:cNvSpPr/>
          <p:nvPr/>
        </p:nvSpPr>
        <p:spPr>
          <a:xfrm flipH="1">
            <a:off x="-1" y="-1"/>
            <a:ext cx="3790951" cy="892178"/>
          </a:xfrm>
          <a:prstGeom prst="line">
            <a:avLst/>
          </a:prstGeom>
          <a:ln w="6350">
            <a:solidFill>
              <a:srgbClr val="000000"/>
            </a:solidFill>
            <a:miter/>
          </a:ln>
        </p:spPr>
        <p:txBody>
          <a:bodyPr lIns="45719" rIns="45719"/>
          <a:lstStyle/>
          <a:p>
            <a:pPr/>
          </a:p>
        </p:txBody>
      </p:sp>
      <p:sp>
        <p:nvSpPr>
          <p:cNvPr id="311" name="CLICK TO EDIT MASTER TITLE STYLE"/>
          <p:cNvSpPr txBox="1"/>
          <p:nvPr>
            <p:ph type="title" hasCustomPrompt="1"/>
          </p:nvPr>
        </p:nvSpPr>
        <p:spPr>
          <a:xfrm>
            <a:off x="1885156" y="892177"/>
            <a:ext cx="8421689" cy="1325564"/>
          </a:xfrm>
          <a:prstGeom prst="rect">
            <a:avLst/>
          </a:prstGeom>
        </p:spPr>
        <p:txBody>
          <a:bodyPr/>
          <a:lstStyle>
            <a:lvl1pPr algn="ctr">
              <a:defRPr sz="2800">
                <a:solidFill>
                  <a:srgbClr val="000000"/>
                </a:solidFill>
              </a:defRPr>
            </a:lvl1pPr>
          </a:lstStyle>
          <a:p>
            <a:pPr/>
            <a:r>
              <a:t>CLICK TO EDIT MASTER TITLE STYLE</a:t>
            </a:r>
          </a:p>
        </p:txBody>
      </p:sp>
      <p:sp>
        <p:nvSpPr>
          <p:cNvPr id="312" name="Body Level One…"/>
          <p:cNvSpPr txBox="1"/>
          <p:nvPr>
            <p:ph type="body" sz="quarter" idx="1" hasCustomPrompt="1"/>
          </p:nvPr>
        </p:nvSpPr>
        <p:spPr>
          <a:xfrm>
            <a:off x="1075446" y="2118641"/>
            <a:ext cx="1856233" cy="1664209"/>
          </a:xfrm>
          <a:prstGeom prst="rect">
            <a:avLst/>
          </a:prstGeom>
        </p:spPr>
        <p:txBody>
          <a:bodyPr/>
          <a:lstStyle>
            <a:lvl1pPr marL="0" indent="0" algn="ctr">
              <a:buSzTx/>
              <a:buFontTx/>
              <a:buNone/>
              <a:defRPr sz="1600"/>
            </a:lvl1pPr>
            <a:lvl2pPr marL="0" indent="457200" algn="ctr">
              <a:buSzTx/>
              <a:buFontTx/>
              <a:buNone/>
              <a:defRPr sz="1600"/>
            </a:lvl2pPr>
            <a:lvl3pPr marL="0" indent="914400" algn="ctr">
              <a:buSzTx/>
              <a:buFontTx/>
              <a:buNone/>
              <a:defRPr sz="1600"/>
            </a:lvl3pPr>
            <a:lvl4pPr marL="0" indent="1371600" algn="ctr">
              <a:buSzTx/>
              <a:buFontTx/>
              <a:buNone/>
              <a:defRPr sz="1600"/>
            </a:lvl4pPr>
            <a:lvl5pPr marL="0" indent="1828800" algn="ctr">
              <a:buSzTx/>
              <a:buFontTx/>
              <a:buNone/>
              <a:defRPr sz="1600"/>
            </a:lvl5pPr>
          </a:lstStyle>
          <a:p>
            <a:pPr/>
            <a:r>
              <a:t>Click to add content</a:t>
            </a:r>
          </a:p>
          <a:p>
            <a:pPr lvl="1"/>
            <a:r>
              <a:t/>
            </a:r>
          </a:p>
          <a:p>
            <a:pPr lvl="2"/>
            <a:r>
              <a:t/>
            </a:r>
          </a:p>
          <a:p>
            <a:pPr lvl="3"/>
            <a:r>
              <a:t/>
            </a:r>
          </a:p>
          <a:p>
            <a:pPr lvl="4"/>
            <a:r>
              <a:t/>
            </a:r>
          </a:p>
        </p:txBody>
      </p:sp>
      <p:sp>
        <p:nvSpPr>
          <p:cNvPr id="313" name="Text Placeholder 2"/>
          <p:cNvSpPr/>
          <p:nvPr>
            <p:ph type="body" sz="quarter" idx="21" hasCustomPrompt="1"/>
          </p:nvPr>
        </p:nvSpPr>
        <p:spPr>
          <a:xfrm>
            <a:off x="838200" y="3788812"/>
            <a:ext cx="2330726" cy="804860"/>
          </a:xfrm>
          <a:prstGeom prst="rect">
            <a:avLst/>
          </a:prstGeom>
        </p:spPr>
        <p:txBody>
          <a:bodyPr lIns="0" tIns="0" rIns="0" bIns="0" anchor="b"/>
          <a:lstStyle>
            <a:lvl1pPr marL="0" indent="0" algn="ctr">
              <a:buSzTx/>
              <a:buFontTx/>
              <a:buNone/>
              <a:defRPr spc="100" sz="3200"/>
            </a:lvl1pPr>
          </a:lstStyle>
          <a:p>
            <a:pPr/>
            <a:r>
              <a:t>#</a:t>
            </a:r>
          </a:p>
        </p:txBody>
      </p:sp>
      <p:sp>
        <p:nvSpPr>
          <p:cNvPr id="314" name="Text Placeholder 2"/>
          <p:cNvSpPr/>
          <p:nvPr>
            <p:ph type="body" sz="quarter" idx="22" hasCustomPrompt="1"/>
          </p:nvPr>
        </p:nvSpPr>
        <p:spPr>
          <a:xfrm>
            <a:off x="838200" y="4464810"/>
            <a:ext cx="2330726" cy="438506"/>
          </a:xfrm>
          <a:prstGeom prst="rect">
            <a:avLst/>
          </a:prstGeom>
        </p:spPr>
        <p:txBody>
          <a:bodyPr lIns="0" tIns="0" rIns="0" bIns="0" anchor="b"/>
          <a:lstStyle>
            <a:lvl1pPr marL="0" indent="0" algn="ctr">
              <a:buSzTx/>
              <a:buFontTx/>
              <a:buNone/>
              <a:defRPr spc="100" sz="1400"/>
            </a:lvl1pPr>
          </a:lstStyle>
          <a:p>
            <a:pPr/>
            <a:r>
              <a:t>CLICK TO EDIT</a:t>
            </a:r>
          </a:p>
        </p:txBody>
      </p:sp>
      <p:sp>
        <p:nvSpPr>
          <p:cNvPr id="315" name="Text Placeholder 4"/>
          <p:cNvSpPr/>
          <p:nvPr>
            <p:ph type="body" sz="quarter" idx="23" hasCustomPrompt="1"/>
          </p:nvPr>
        </p:nvSpPr>
        <p:spPr>
          <a:xfrm>
            <a:off x="3562665" y="3788812"/>
            <a:ext cx="2342206" cy="804860"/>
          </a:xfrm>
          <a:prstGeom prst="rect">
            <a:avLst/>
          </a:prstGeom>
        </p:spPr>
        <p:txBody>
          <a:bodyPr lIns="0" tIns="0" rIns="0" bIns="0" anchor="b"/>
          <a:lstStyle>
            <a:lvl1pPr marL="0" indent="0" algn="ctr">
              <a:buSzTx/>
              <a:buFontTx/>
              <a:buNone/>
              <a:defRPr spc="100" sz="3200"/>
            </a:lvl1pPr>
          </a:lstStyle>
          <a:p>
            <a:pPr/>
            <a:r>
              <a:t>#</a:t>
            </a:r>
          </a:p>
        </p:txBody>
      </p:sp>
      <p:sp>
        <p:nvSpPr>
          <p:cNvPr id="316" name="Text Placeholder 4"/>
          <p:cNvSpPr/>
          <p:nvPr>
            <p:ph type="body" sz="quarter" idx="24" hasCustomPrompt="1"/>
          </p:nvPr>
        </p:nvSpPr>
        <p:spPr>
          <a:xfrm>
            <a:off x="3562665" y="4464810"/>
            <a:ext cx="2342206" cy="438506"/>
          </a:xfrm>
          <a:prstGeom prst="rect">
            <a:avLst/>
          </a:prstGeom>
        </p:spPr>
        <p:txBody>
          <a:bodyPr lIns="0" tIns="0" rIns="0" bIns="0" anchor="b"/>
          <a:lstStyle>
            <a:lvl1pPr marL="0" indent="0">
              <a:buSzTx/>
              <a:buFontTx/>
              <a:buNone/>
              <a:defRPr spc="100" sz="1400"/>
            </a:lvl1pPr>
          </a:lstStyle>
          <a:p>
            <a:pPr/>
            <a:r>
              <a:t>CLICK TO EDIT</a:t>
            </a:r>
          </a:p>
        </p:txBody>
      </p:sp>
      <p:sp>
        <p:nvSpPr>
          <p:cNvPr id="317" name="Text Placeholder 2"/>
          <p:cNvSpPr/>
          <p:nvPr>
            <p:ph type="body" sz="quarter" idx="25" hasCustomPrompt="1"/>
          </p:nvPr>
        </p:nvSpPr>
        <p:spPr>
          <a:xfrm>
            <a:off x="6298608" y="3788812"/>
            <a:ext cx="2330727" cy="804860"/>
          </a:xfrm>
          <a:prstGeom prst="rect">
            <a:avLst/>
          </a:prstGeom>
        </p:spPr>
        <p:txBody>
          <a:bodyPr lIns="0" tIns="0" rIns="0" bIns="0" anchor="b"/>
          <a:lstStyle>
            <a:lvl1pPr marL="0" indent="0" algn="ctr">
              <a:buSzTx/>
              <a:buFontTx/>
              <a:buNone/>
              <a:defRPr spc="100" sz="3200"/>
            </a:lvl1pPr>
          </a:lstStyle>
          <a:p>
            <a:pPr/>
            <a:r>
              <a:t>#</a:t>
            </a:r>
          </a:p>
        </p:txBody>
      </p:sp>
      <p:sp>
        <p:nvSpPr>
          <p:cNvPr id="318" name="Text Placeholder 2"/>
          <p:cNvSpPr/>
          <p:nvPr>
            <p:ph type="body" sz="quarter" idx="26" hasCustomPrompt="1"/>
          </p:nvPr>
        </p:nvSpPr>
        <p:spPr>
          <a:xfrm>
            <a:off x="6298608" y="4464810"/>
            <a:ext cx="2330727" cy="438506"/>
          </a:xfrm>
          <a:prstGeom prst="rect">
            <a:avLst/>
          </a:prstGeom>
        </p:spPr>
        <p:txBody>
          <a:bodyPr lIns="0" tIns="0" rIns="0" bIns="0" anchor="b"/>
          <a:lstStyle>
            <a:lvl1pPr marL="0" indent="0" algn="ctr">
              <a:buSzTx/>
              <a:buFontTx/>
              <a:buNone/>
              <a:defRPr spc="100" sz="1400"/>
            </a:lvl1pPr>
          </a:lstStyle>
          <a:p>
            <a:pPr/>
            <a:r>
              <a:t>CLICK TO EDIT</a:t>
            </a:r>
          </a:p>
        </p:txBody>
      </p:sp>
      <p:sp>
        <p:nvSpPr>
          <p:cNvPr id="319" name="Text Placeholder 2"/>
          <p:cNvSpPr/>
          <p:nvPr>
            <p:ph type="body" sz="quarter" idx="27" hasCustomPrompt="1"/>
          </p:nvPr>
        </p:nvSpPr>
        <p:spPr>
          <a:xfrm>
            <a:off x="9023074" y="3788457"/>
            <a:ext cx="2330727" cy="804860"/>
          </a:xfrm>
          <a:prstGeom prst="rect">
            <a:avLst/>
          </a:prstGeom>
        </p:spPr>
        <p:txBody>
          <a:bodyPr lIns="0" tIns="0" rIns="0" bIns="0" anchor="b"/>
          <a:lstStyle>
            <a:lvl1pPr marL="0" indent="0" algn="ctr">
              <a:buSzTx/>
              <a:buFontTx/>
              <a:buNone/>
              <a:defRPr spc="100" sz="3200"/>
            </a:lvl1pPr>
          </a:lstStyle>
          <a:p>
            <a:pPr/>
            <a:r>
              <a:t>#</a:t>
            </a:r>
          </a:p>
        </p:txBody>
      </p:sp>
      <p:sp>
        <p:nvSpPr>
          <p:cNvPr id="320" name="Text Placeholder 2"/>
          <p:cNvSpPr/>
          <p:nvPr>
            <p:ph type="body" sz="quarter" idx="28" hasCustomPrompt="1"/>
          </p:nvPr>
        </p:nvSpPr>
        <p:spPr>
          <a:xfrm>
            <a:off x="9023074" y="4464453"/>
            <a:ext cx="2330727" cy="438506"/>
          </a:xfrm>
          <a:prstGeom prst="rect">
            <a:avLst/>
          </a:prstGeom>
        </p:spPr>
        <p:txBody>
          <a:bodyPr lIns="0" tIns="0" rIns="0" bIns="0" anchor="b"/>
          <a:lstStyle>
            <a:lvl1pPr marL="0" indent="0" algn="ctr">
              <a:buSzTx/>
              <a:buFontTx/>
              <a:buNone/>
              <a:defRPr spc="100" sz="1400"/>
            </a:lvl1pPr>
          </a:lstStyle>
          <a:p>
            <a:pPr/>
            <a:r>
              <a:t>CLICK TO EDIT</a:t>
            </a:r>
          </a:p>
        </p:txBody>
      </p:sp>
      <p:sp>
        <p:nvSpPr>
          <p:cNvPr id="321"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22" name="Graphic 7" descr="Graphic 7"/>
          <p:cNvPicPr>
            <a:picLocks noChangeAspect="1"/>
          </p:cNvPicPr>
          <p:nvPr/>
        </p:nvPicPr>
        <p:blipFill>
          <a:blip r:embed="rId2">
            <a:extLst/>
          </a:blip>
          <a:srcRect l="0" t="18301" r="28341" b="23071"/>
          <a:stretch>
            <a:fillRect/>
          </a:stretch>
        </p:blipFill>
        <p:spPr>
          <a:xfrm>
            <a:off x="5488814" y="-1"/>
            <a:ext cx="6703186" cy="6858002"/>
          </a:xfrm>
          <a:prstGeom prst="rect">
            <a:avLst/>
          </a:prstGeom>
          <a:ln w="12700">
            <a:miter lim="400000"/>
          </a:ln>
        </p:spPr>
      </p:pic>
      <p:sp>
        <p:nvSpPr>
          <p:cNvPr id="23" name="CLICK TO EDIT MASTER TITLE STYLE"/>
          <p:cNvSpPr txBox="1"/>
          <p:nvPr>
            <p:ph type="title" hasCustomPrompt="1"/>
          </p:nvPr>
        </p:nvSpPr>
        <p:spPr>
          <a:xfrm>
            <a:off x="1333499" y="1020444"/>
            <a:ext cx="3171826" cy="1325564"/>
          </a:xfrm>
          <a:prstGeom prst="rect">
            <a:avLst/>
          </a:prstGeom>
        </p:spPr>
        <p:txBody>
          <a:bodyPr anchor="b"/>
          <a:lstStyle>
            <a:lvl1pPr>
              <a:defRPr sz="2800"/>
            </a:lvl1pPr>
          </a:lstStyle>
          <a:p>
            <a:pPr/>
            <a:r>
              <a:t>CLICK TO EDIT MASTER TITLE STYLE</a:t>
            </a:r>
          </a:p>
        </p:txBody>
      </p:sp>
      <p:sp>
        <p:nvSpPr>
          <p:cNvPr id="24" name="Body Level One…"/>
          <p:cNvSpPr txBox="1"/>
          <p:nvPr>
            <p:ph type="body" sz="quarter" idx="1"/>
          </p:nvPr>
        </p:nvSpPr>
        <p:spPr>
          <a:xfrm>
            <a:off x="1333499" y="2924175"/>
            <a:ext cx="3171826" cy="2519364"/>
          </a:xfrm>
          <a:prstGeom prst="rect">
            <a:avLst/>
          </a:prstGeom>
        </p:spPr>
        <p:txBody>
          <a:bodyPr/>
          <a:lstStyle>
            <a:lvl1pPr marL="0" indent="0">
              <a:lnSpc>
                <a:spcPct val="120000"/>
              </a:lnSpc>
              <a:buSzTx/>
              <a:buFontTx/>
              <a:buNone/>
              <a:defRPr sz="1400">
                <a:solidFill>
                  <a:srgbClr val="FFFFFF"/>
                </a:solidFill>
              </a:defRPr>
            </a:lvl1pPr>
            <a:lvl2pPr marL="0" indent="457200">
              <a:lnSpc>
                <a:spcPct val="120000"/>
              </a:lnSpc>
              <a:buSzTx/>
              <a:buFontTx/>
              <a:buNone/>
              <a:defRPr sz="1400">
                <a:solidFill>
                  <a:srgbClr val="FFFFFF"/>
                </a:solidFill>
              </a:defRPr>
            </a:lvl2pPr>
            <a:lvl3pPr marL="0" indent="914400">
              <a:lnSpc>
                <a:spcPct val="120000"/>
              </a:lnSpc>
              <a:buSzTx/>
              <a:buFontTx/>
              <a:buNone/>
              <a:defRPr sz="1400">
                <a:solidFill>
                  <a:srgbClr val="FFFFFF"/>
                </a:solidFill>
              </a:defRPr>
            </a:lvl3pPr>
            <a:lvl4pPr marL="0" indent="1371600">
              <a:lnSpc>
                <a:spcPct val="120000"/>
              </a:lnSpc>
              <a:buSzTx/>
              <a:buFontTx/>
              <a:buNone/>
              <a:defRPr sz="1400">
                <a:solidFill>
                  <a:srgbClr val="FFFFFF"/>
                </a:solidFill>
              </a:defRPr>
            </a:lvl4pPr>
            <a:lvl5pPr marL="0" indent="1828800">
              <a:lnSpc>
                <a:spcPct val="120000"/>
              </a:lnSpc>
              <a:buSzTx/>
              <a:buFontTx/>
              <a:buNone/>
              <a:defRPr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5" name="Slide Number"/>
          <p:cNvSpPr txBox="1"/>
          <p:nvPr>
            <p:ph type="sldNum" sz="quarter" idx="2"/>
          </p:nvPr>
        </p:nvSpPr>
        <p:spPr>
          <a:xfrm>
            <a:off x="6292580"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p:bg>
      <p:bgPr>
        <a:solidFill>
          <a:srgbClr val="FFFFFF"/>
        </a:solidFill>
      </p:bgPr>
    </p:bg>
    <p:spTree>
      <p:nvGrpSpPr>
        <p:cNvPr id="1" name=""/>
        <p:cNvGrpSpPr/>
        <p:nvPr/>
      </p:nvGrpSpPr>
      <p:grpSpPr>
        <a:xfrm>
          <a:off x="0" y="0"/>
          <a:ext cx="0" cy="0"/>
          <a:chOff x="0" y="0"/>
          <a:chExt cx="0" cy="0"/>
        </a:xfrm>
      </p:grpSpPr>
      <p:sp>
        <p:nvSpPr>
          <p:cNvPr id="328" name="CLICK TO EDIT MASTER TITLE STYLE"/>
          <p:cNvSpPr txBox="1"/>
          <p:nvPr>
            <p:ph type="title" hasCustomPrompt="1"/>
          </p:nvPr>
        </p:nvSpPr>
        <p:spPr>
          <a:xfrm>
            <a:off x="5476875" y="1671639"/>
            <a:ext cx="5111750" cy="1204913"/>
          </a:xfrm>
          <a:prstGeom prst="rect">
            <a:avLst/>
          </a:prstGeom>
        </p:spPr>
        <p:txBody>
          <a:bodyPr anchor="b"/>
          <a:lstStyle>
            <a:lvl1pPr>
              <a:defRPr sz="2800">
                <a:solidFill>
                  <a:srgbClr val="000000"/>
                </a:solidFill>
              </a:defRPr>
            </a:lvl1pPr>
          </a:lstStyle>
          <a:p>
            <a:pPr/>
            <a:r>
              <a:t>CLICK TO EDIT MASTER TITLE STYLE</a:t>
            </a:r>
          </a:p>
        </p:txBody>
      </p:sp>
      <p:sp>
        <p:nvSpPr>
          <p:cNvPr id="329" name="Body Level One…"/>
          <p:cNvSpPr txBox="1"/>
          <p:nvPr>
            <p:ph type="body" sz="quarter" idx="1"/>
          </p:nvPr>
        </p:nvSpPr>
        <p:spPr>
          <a:xfrm>
            <a:off x="5476875" y="3682546"/>
            <a:ext cx="5111750" cy="1525589"/>
          </a:xfrm>
          <a:prstGeom prst="rect">
            <a:avLst/>
          </a:prstGeom>
        </p:spPr>
        <p:txBody>
          <a:bodyPr anchor="b"/>
          <a:lstStyle>
            <a:lvl1pPr marL="0" indent="0">
              <a:lnSpc>
                <a:spcPct val="100000"/>
              </a:lnSpc>
              <a:buSzTx/>
              <a:buFontTx/>
              <a:buNone/>
              <a:defRPr spc="50" sz="1400"/>
            </a:lvl1pPr>
            <a:lvl2pPr marL="0" indent="457200">
              <a:lnSpc>
                <a:spcPct val="100000"/>
              </a:lnSpc>
              <a:buSzTx/>
              <a:buFontTx/>
              <a:buNone/>
              <a:defRPr spc="50" sz="1400"/>
            </a:lvl2pPr>
            <a:lvl3pPr marL="0" indent="914400">
              <a:lnSpc>
                <a:spcPct val="100000"/>
              </a:lnSpc>
              <a:buSzTx/>
              <a:buFontTx/>
              <a:buNone/>
              <a:defRPr spc="50" sz="1400"/>
            </a:lvl3pPr>
            <a:lvl4pPr marL="0" indent="1371600">
              <a:lnSpc>
                <a:spcPct val="100000"/>
              </a:lnSpc>
              <a:buSzTx/>
              <a:buFontTx/>
              <a:buNone/>
              <a:defRPr spc="50" sz="1400"/>
            </a:lvl4pPr>
            <a:lvl5pPr marL="0" indent="1828800">
              <a:lnSpc>
                <a:spcPct val="100000"/>
              </a:lnSpc>
              <a:buSzTx/>
              <a:buFontTx/>
              <a:buNone/>
              <a:defRPr spc="50" sz="1400"/>
            </a:lvl5pPr>
          </a:lstStyle>
          <a:p>
            <a:pPr/>
            <a:r>
              <a:t>Body Level One</a:t>
            </a:r>
          </a:p>
          <a:p>
            <a:pPr lvl="1"/>
            <a:r>
              <a:t>Body Level Two</a:t>
            </a:r>
          </a:p>
          <a:p>
            <a:pPr lvl="2"/>
            <a:r>
              <a:t>Body Level Three</a:t>
            </a:r>
          </a:p>
          <a:p>
            <a:pPr lvl="3"/>
            <a:r>
              <a:t>Body Level Four</a:t>
            </a:r>
          </a:p>
          <a:p>
            <a:pPr lvl="4"/>
            <a:r>
              <a:t>Body Level Five</a:t>
            </a:r>
          </a:p>
        </p:txBody>
      </p:sp>
      <p:sp>
        <p:nvSpPr>
          <p:cNvPr id="330" name="Straight Connector 22"/>
          <p:cNvSpPr/>
          <p:nvPr/>
        </p:nvSpPr>
        <p:spPr>
          <a:xfrm flipH="1" flipV="1">
            <a:off x="-1" y="876299"/>
            <a:ext cx="4762502" cy="1628776"/>
          </a:xfrm>
          <a:prstGeom prst="line">
            <a:avLst/>
          </a:prstGeom>
          <a:ln w="6350">
            <a:solidFill>
              <a:srgbClr val="000000"/>
            </a:solidFill>
            <a:miter/>
          </a:ln>
        </p:spPr>
        <p:txBody>
          <a:bodyPr lIns="45719" rIns="45719"/>
          <a:lstStyle/>
          <a:p>
            <a:pPr/>
          </a:p>
        </p:txBody>
      </p:sp>
      <p:sp>
        <p:nvSpPr>
          <p:cNvPr id="331" name="Straight Connector 11"/>
          <p:cNvSpPr/>
          <p:nvPr/>
        </p:nvSpPr>
        <p:spPr>
          <a:xfrm flipH="1" flipV="1">
            <a:off x="2638424" y="-1"/>
            <a:ext cx="2124077" cy="5186364"/>
          </a:xfrm>
          <a:prstGeom prst="line">
            <a:avLst/>
          </a:prstGeom>
          <a:ln w="6350">
            <a:solidFill>
              <a:srgbClr val="000000"/>
            </a:solidFill>
            <a:miter/>
          </a:ln>
        </p:spPr>
        <p:txBody>
          <a:bodyPr lIns="45719" rIns="45719"/>
          <a:lstStyle/>
          <a:p>
            <a:pPr/>
          </a:p>
        </p:txBody>
      </p:sp>
      <p:sp>
        <p:nvSpPr>
          <p:cNvPr id="332"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p:spTree>
      <p:nvGrpSpPr>
        <p:cNvPr id="1" name=""/>
        <p:cNvGrpSpPr/>
        <p:nvPr/>
      </p:nvGrpSpPr>
      <p:grpSpPr>
        <a:xfrm>
          <a:off x="0" y="0"/>
          <a:ext cx="0" cy="0"/>
          <a:chOff x="0" y="0"/>
          <a:chExt cx="0" cy="0"/>
        </a:xfrm>
      </p:grpSpPr>
      <p:sp>
        <p:nvSpPr>
          <p:cNvPr id="339" name="CLICK TO EDIT MASTER TITLE STYLE"/>
          <p:cNvSpPr txBox="1"/>
          <p:nvPr>
            <p:ph type="title" hasCustomPrompt="1"/>
          </p:nvPr>
        </p:nvSpPr>
        <p:spPr>
          <a:xfrm>
            <a:off x="4267200" y="1615735"/>
            <a:ext cx="4179571" cy="1524737"/>
          </a:xfrm>
          <a:prstGeom prst="rect">
            <a:avLst/>
          </a:prstGeom>
        </p:spPr>
        <p:txBody>
          <a:bodyPr anchor="b"/>
          <a:lstStyle>
            <a:lvl1pPr>
              <a:defRPr sz="3200"/>
            </a:lvl1pPr>
          </a:lstStyle>
          <a:p>
            <a:pPr/>
            <a:r>
              <a:t>CLICK TO EDIT MASTER TITLE STYLE</a:t>
            </a:r>
          </a:p>
        </p:txBody>
      </p:sp>
      <p:sp>
        <p:nvSpPr>
          <p:cNvPr id="340" name="Body Level One…"/>
          <p:cNvSpPr txBox="1"/>
          <p:nvPr>
            <p:ph type="body" sz="quarter" idx="1"/>
          </p:nvPr>
        </p:nvSpPr>
        <p:spPr>
          <a:xfrm>
            <a:off x="4267200" y="3238102"/>
            <a:ext cx="4179571" cy="2004162"/>
          </a:xfrm>
          <a:prstGeom prst="rect">
            <a:avLst/>
          </a:prstGeom>
        </p:spPr>
        <p:txBody>
          <a:bodyPr/>
          <a:lstStyle>
            <a:lvl1pPr marL="0" indent="0">
              <a:lnSpc>
                <a:spcPct val="150000"/>
              </a:lnSpc>
              <a:buSzTx/>
              <a:buFontTx/>
              <a:buNone/>
              <a:defRPr spc="50" sz="1400">
                <a:solidFill>
                  <a:srgbClr val="FFFFFF"/>
                </a:solidFill>
              </a:defRPr>
            </a:lvl1pPr>
            <a:lvl2pPr marL="0" indent="457200">
              <a:lnSpc>
                <a:spcPct val="150000"/>
              </a:lnSpc>
              <a:buSzTx/>
              <a:buFontTx/>
              <a:buNone/>
              <a:defRPr spc="50" sz="1400">
                <a:solidFill>
                  <a:srgbClr val="FFFFFF"/>
                </a:solidFill>
              </a:defRPr>
            </a:lvl2pPr>
            <a:lvl3pPr marL="0" indent="914400">
              <a:lnSpc>
                <a:spcPct val="150000"/>
              </a:lnSpc>
              <a:buSzTx/>
              <a:buFontTx/>
              <a:buNone/>
              <a:defRPr spc="50" sz="1400">
                <a:solidFill>
                  <a:srgbClr val="FFFFFF"/>
                </a:solidFill>
              </a:defRPr>
            </a:lvl3pPr>
            <a:lvl4pPr marL="0" indent="1371600">
              <a:lnSpc>
                <a:spcPct val="150000"/>
              </a:lnSpc>
              <a:buSzTx/>
              <a:buFontTx/>
              <a:buNone/>
              <a:defRPr spc="50" sz="1400">
                <a:solidFill>
                  <a:srgbClr val="FFFFFF"/>
                </a:solidFill>
              </a:defRPr>
            </a:lvl4pPr>
            <a:lvl5pPr marL="0" indent="1828800">
              <a:lnSpc>
                <a:spcPct val="150000"/>
              </a:lnSpc>
              <a:buSzTx/>
              <a:buFontTx/>
              <a:buNone/>
              <a:defRPr spc="50" sz="1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341" name="Graphic 5" descr="Graphic 5"/>
          <p:cNvPicPr>
            <a:picLocks noChangeAspect="1"/>
          </p:cNvPicPr>
          <p:nvPr/>
        </p:nvPicPr>
        <p:blipFill>
          <a:blip r:embed="rId2">
            <a:extLst/>
          </a:blip>
          <a:stretch>
            <a:fillRect/>
          </a:stretch>
        </p:blipFill>
        <p:spPr>
          <a:xfrm>
            <a:off x="0" y="0"/>
            <a:ext cx="3176939" cy="6858000"/>
          </a:xfrm>
          <a:prstGeom prst="rect">
            <a:avLst/>
          </a:prstGeom>
          <a:ln w="12700">
            <a:miter lim="400000"/>
          </a:ln>
        </p:spPr>
      </p:pic>
      <p:sp>
        <p:nvSpPr>
          <p:cNvPr id="342" name="Slide Number"/>
          <p:cNvSpPr txBox="1"/>
          <p:nvPr>
            <p:ph type="sldNum" sz="quarter" idx="2"/>
          </p:nvPr>
        </p:nvSpPr>
        <p:spPr>
          <a:xfrm>
            <a:off x="11122522" y="6423342"/>
            <a:ext cx="231277"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meline">
    <p:bg>
      <p:bgPr>
        <a:solidFill>
          <a:srgbClr val="FFFFFF"/>
        </a:solidFill>
      </p:bgPr>
    </p:bg>
    <p:spTree>
      <p:nvGrpSpPr>
        <p:cNvPr id="1" name=""/>
        <p:cNvGrpSpPr/>
        <p:nvPr/>
      </p:nvGrpSpPr>
      <p:grpSpPr>
        <a:xfrm>
          <a:off x="0" y="0"/>
          <a:ext cx="0" cy="0"/>
          <a:chOff x="0" y="0"/>
          <a:chExt cx="0" cy="0"/>
        </a:xfrm>
      </p:grpSpPr>
      <p:sp>
        <p:nvSpPr>
          <p:cNvPr id="32" name="Graphic 10"/>
          <p:cNvSpPr/>
          <p:nvPr/>
        </p:nvSpPr>
        <p:spPr>
          <a:xfrm>
            <a:off x="2113884" y="0"/>
            <a:ext cx="10078117"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130" y="21600"/>
                </a:moveTo>
                <a:lnTo>
                  <a:pt x="0" y="0"/>
                </a:lnTo>
                <a:lnTo>
                  <a:pt x="21600" y="0"/>
                </a:lnTo>
                <a:lnTo>
                  <a:pt x="21600" y="21600"/>
                </a:lnTo>
                <a:close/>
              </a:path>
            </a:pathLst>
          </a:custGeom>
          <a:solidFill>
            <a:schemeClr val="accent1"/>
          </a:solidFill>
          <a:ln w="12700">
            <a:miter lim="400000"/>
          </a:ln>
        </p:spPr>
        <p:txBody>
          <a:bodyPr lIns="45719" rIns="45719" anchor="ctr"/>
          <a:lstStyle/>
          <a:p>
            <a:pPr/>
          </a:p>
        </p:txBody>
      </p:sp>
      <p:sp>
        <p:nvSpPr>
          <p:cNvPr id="33" name="CLICK TO EDIT TITLE"/>
          <p:cNvSpPr txBox="1"/>
          <p:nvPr>
            <p:ph type="title" hasCustomPrompt="1"/>
          </p:nvPr>
        </p:nvSpPr>
        <p:spPr>
          <a:xfrm>
            <a:off x="838200" y="5509419"/>
            <a:ext cx="4082142" cy="585789"/>
          </a:xfrm>
          <a:prstGeom prst="rect">
            <a:avLst/>
          </a:prstGeom>
        </p:spPr>
        <p:txBody>
          <a:bodyPr/>
          <a:lstStyle>
            <a:lvl1pPr>
              <a:defRPr sz="2800">
                <a:solidFill>
                  <a:srgbClr val="000000"/>
                </a:solidFill>
              </a:defRPr>
            </a:lvl1pPr>
          </a:lstStyle>
          <a:p>
            <a:pPr/>
            <a:r>
              <a:t>CLICK TO EDIT TITLE</a:t>
            </a:r>
          </a:p>
        </p:txBody>
      </p:sp>
      <p:sp>
        <p:nvSpPr>
          <p:cNvPr id="34" name="Body Level One…"/>
          <p:cNvSpPr txBox="1"/>
          <p:nvPr>
            <p:ph type="body" sz="quarter" idx="1" hasCustomPrompt="1"/>
          </p:nvPr>
        </p:nvSpPr>
        <p:spPr>
          <a:xfrm>
            <a:off x="148318" y="1481137"/>
            <a:ext cx="2141765" cy="514351"/>
          </a:xfrm>
          <a:prstGeom prst="rect">
            <a:avLst/>
          </a:prstGeom>
        </p:spPr>
        <p:txBody>
          <a:bodyPr anchor="ctr"/>
          <a:lstStyle>
            <a:lvl1pPr marL="0" indent="0" algn="r">
              <a:buSzTx/>
              <a:buFontTx/>
              <a:buNone/>
              <a:defRPr cap="all" spc="150" sz="1600"/>
            </a:lvl1pPr>
            <a:lvl2pPr marL="609600" indent="-152400" algn="r">
              <a:buFontTx/>
              <a:defRPr cap="all" spc="150" sz="1600"/>
            </a:lvl2pPr>
            <a:lvl3pPr marL="1097280" indent="-182880" algn="r">
              <a:buFontTx/>
              <a:defRPr cap="all" spc="150" sz="1600"/>
            </a:lvl3pPr>
            <a:lvl4pPr marL="1574800" indent="-203200" algn="r">
              <a:buFontTx/>
              <a:defRPr cap="all" spc="150" sz="1600"/>
            </a:lvl4pPr>
            <a:lvl5pPr marL="2032000" indent="-203200" algn="r">
              <a:buFontTx/>
              <a:defRPr cap="all" spc="150" sz="1600"/>
            </a:lvl5pPr>
          </a:lstStyle>
          <a:p>
            <a:pPr/>
            <a:r>
              <a:t>CLICK TO EDIT MASTER TEXT STYLES</a:t>
            </a:r>
          </a:p>
          <a:p>
            <a:pPr lvl="1"/>
            <a:r>
              <a:t/>
            </a:r>
          </a:p>
          <a:p>
            <a:pPr lvl="2"/>
            <a:r>
              <a:t/>
            </a:r>
          </a:p>
          <a:p>
            <a:pPr lvl="3"/>
            <a:r>
              <a:t/>
            </a:r>
          </a:p>
          <a:p>
            <a:pPr lvl="4"/>
            <a:r>
              <a:t/>
            </a:r>
          </a:p>
        </p:txBody>
      </p:sp>
      <p:sp>
        <p:nvSpPr>
          <p:cNvPr id="35" name="Text Placeholder 15"/>
          <p:cNvSpPr/>
          <p:nvPr>
            <p:ph type="body" sz="quarter" idx="21" hasCustomPrompt="1"/>
          </p:nvPr>
        </p:nvSpPr>
        <p:spPr>
          <a:xfrm>
            <a:off x="714374" y="2557463"/>
            <a:ext cx="2141766" cy="514351"/>
          </a:xfrm>
          <a:prstGeom prst="rect">
            <a:avLst/>
          </a:prstGeom>
        </p:spPr>
        <p:txBody>
          <a:bodyPr anchor="ctr"/>
          <a:lstStyle>
            <a:lvl1pPr marL="0" indent="0" algn="r" defTabSz="758951">
              <a:spcBef>
                <a:spcPts val="800"/>
              </a:spcBef>
              <a:buSzTx/>
              <a:buFontTx/>
              <a:buNone/>
              <a:defRPr cap="all" spc="83" sz="1328"/>
            </a:lvl1pPr>
          </a:lstStyle>
          <a:p>
            <a:pPr/>
            <a:r>
              <a:t>CLICK TO EDIT MASTER TEXT STYLES</a:t>
            </a:r>
          </a:p>
        </p:txBody>
      </p:sp>
      <p:sp>
        <p:nvSpPr>
          <p:cNvPr id="36" name="Text Placeholder 15"/>
          <p:cNvSpPr/>
          <p:nvPr>
            <p:ph type="body" sz="quarter" idx="22" hasCustomPrompt="1"/>
          </p:nvPr>
        </p:nvSpPr>
        <p:spPr>
          <a:xfrm>
            <a:off x="1320799" y="3633787"/>
            <a:ext cx="2141766" cy="514351"/>
          </a:xfrm>
          <a:prstGeom prst="rect">
            <a:avLst/>
          </a:prstGeom>
        </p:spPr>
        <p:txBody>
          <a:bodyPr anchor="ctr"/>
          <a:lstStyle>
            <a:lvl1pPr marL="0" indent="0" algn="r" defTabSz="758951">
              <a:spcBef>
                <a:spcPts val="800"/>
              </a:spcBef>
              <a:buSzTx/>
              <a:buFontTx/>
              <a:buNone/>
              <a:defRPr cap="all" spc="83" sz="1328"/>
            </a:lvl1pPr>
          </a:lstStyle>
          <a:p>
            <a:pPr/>
            <a:r>
              <a:t>CLICK TO EDIT MASTER TEXT STYLES</a:t>
            </a:r>
          </a:p>
        </p:txBody>
      </p:sp>
      <p:sp>
        <p:nvSpPr>
          <p:cNvPr id="37" name="Text Placeholder 15"/>
          <p:cNvSpPr/>
          <p:nvPr>
            <p:ph type="body" sz="quarter" idx="23" hasCustomPrompt="1"/>
          </p:nvPr>
        </p:nvSpPr>
        <p:spPr>
          <a:xfrm>
            <a:off x="1904999" y="4710114"/>
            <a:ext cx="2141766" cy="514351"/>
          </a:xfrm>
          <a:prstGeom prst="rect">
            <a:avLst/>
          </a:prstGeom>
        </p:spPr>
        <p:txBody>
          <a:bodyPr anchor="ctr"/>
          <a:lstStyle>
            <a:lvl1pPr marL="0" indent="0" algn="r" defTabSz="758951">
              <a:spcBef>
                <a:spcPts val="800"/>
              </a:spcBef>
              <a:buSzTx/>
              <a:buFontTx/>
              <a:buNone/>
              <a:defRPr cap="all" spc="83" sz="1328"/>
            </a:lvl1pPr>
          </a:lstStyle>
          <a:p>
            <a:pPr/>
            <a:r>
              <a:t>CLICK TO EDIT MASTER TEXT STYLES</a:t>
            </a:r>
          </a:p>
        </p:txBody>
      </p:sp>
      <p:sp>
        <p:nvSpPr>
          <p:cNvPr id="38" name="Text Placeholder 15"/>
          <p:cNvSpPr/>
          <p:nvPr>
            <p:ph type="body" sz="quarter" idx="24" hasCustomPrompt="1"/>
          </p:nvPr>
        </p:nvSpPr>
        <p:spPr>
          <a:xfrm>
            <a:off x="4401534" y="1594477"/>
            <a:ext cx="5539096" cy="1010843"/>
          </a:xfrm>
          <a:prstGeom prst="rect">
            <a:avLst/>
          </a:prstGeom>
        </p:spPr>
        <p:txBody>
          <a:bodyPr/>
          <a:lstStyle>
            <a:lvl1pPr marL="0" indent="0">
              <a:lnSpc>
                <a:spcPct val="100000"/>
              </a:lnSpc>
              <a:buSzTx/>
              <a:buFontTx/>
              <a:buNone/>
              <a:defRPr sz="1400"/>
            </a:lvl1pPr>
          </a:lstStyle>
          <a:p>
            <a:pPr/>
            <a:r>
              <a:t>Click to edit master text style</a:t>
            </a:r>
          </a:p>
        </p:txBody>
      </p:sp>
      <p:sp>
        <p:nvSpPr>
          <p:cNvPr id="39" name="Text Placeholder 15"/>
          <p:cNvSpPr/>
          <p:nvPr>
            <p:ph type="body" sz="quarter" idx="25" hasCustomPrompt="1"/>
          </p:nvPr>
        </p:nvSpPr>
        <p:spPr>
          <a:xfrm>
            <a:off x="4986027" y="2673327"/>
            <a:ext cx="5539096" cy="1010843"/>
          </a:xfrm>
          <a:prstGeom prst="rect">
            <a:avLst/>
          </a:prstGeom>
        </p:spPr>
        <p:txBody>
          <a:bodyPr/>
          <a:lstStyle>
            <a:lvl1pPr marL="0" indent="0">
              <a:lnSpc>
                <a:spcPct val="100000"/>
              </a:lnSpc>
              <a:buSzTx/>
              <a:buFontTx/>
              <a:buNone/>
              <a:defRPr sz="1400"/>
            </a:lvl1pPr>
          </a:lstStyle>
          <a:p>
            <a:pPr/>
            <a:r>
              <a:t>Click to edit master text style</a:t>
            </a:r>
          </a:p>
        </p:txBody>
      </p:sp>
      <p:sp>
        <p:nvSpPr>
          <p:cNvPr id="40" name="Text Placeholder 15"/>
          <p:cNvSpPr/>
          <p:nvPr>
            <p:ph type="body" sz="quarter" idx="26" hasCustomPrompt="1"/>
          </p:nvPr>
        </p:nvSpPr>
        <p:spPr>
          <a:xfrm>
            <a:off x="5576936" y="3755394"/>
            <a:ext cx="5539097" cy="1010843"/>
          </a:xfrm>
          <a:prstGeom prst="rect">
            <a:avLst/>
          </a:prstGeom>
        </p:spPr>
        <p:txBody>
          <a:bodyPr/>
          <a:lstStyle>
            <a:lvl1pPr marL="0" indent="0">
              <a:lnSpc>
                <a:spcPct val="100000"/>
              </a:lnSpc>
              <a:buSzTx/>
              <a:buFontTx/>
              <a:buNone/>
              <a:defRPr sz="1400"/>
            </a:lvl1pPr>
          </a:lstStyle>
          <a:p>
            <a:pPr/>
            <a:r>
              <a:t>Click to edit master text style</a:t>
            </a:r>
          </a:p>
        </p:txBody>
      </p:sp>
      <p:sp>
        <p:nvSpPr>
          <p:cNvPr id="41" name="Text Placeholder 15"/>
          <p:cNvSpPr/>
          <p:nvPr>
            <p:ph type="body" sz="quarter" idx="27" hasCustomPrompt="1"/>
          </p:nvPr>
        </p:nvSpPr>
        <p:spPr>
          <a:xfrm>
            <a:off x="6175278" y="4824429"/>
            <a:ext cx="5539096" cy="1010843"/>
          </a:xfrm>
          <a:prstGeom prst="rect">
            <a:avLst/>
          </a:prstGeom>
        </p:spPr>
        <p:txBody>
          <a:bodyPr/>
          <a:lstStyle>
            <a:lvl1pPr marL="0" indent="0">
              <a:lnSpc>
                <a:spcPct val="100000"/>
              </a:lnSpc>
              <a:buSzTx/>
              <a:buFontTx/>
              <a:buNone/>
              <a:defRPr sz="1400"/>
            </a:lvl1pPr>
          </a:lstStyle>
          <a:p>
            <a:pPr/>
            <a:r>
              <a:t>Click to edit master text style</a:t>
            </a:r>
          </a:p>
        </p:txBody>
      </p:sp>
      <p:sp>
        <p:nvSpPr>
          <p:cNvPr id="42" name="Straight Connector 2"/>
          <p:cNvSpPr/>
          <p:nvPr/>
        </p:nvSpPr>
        <p:spPr>
          <a:xfrm>
            <a:off x="4353514" y="5023932"/>
            <a:ext cx="1513212" cy="1"/>
          </a:xfrm>
          <a:prstGeom prst="line">
            <a:avLst/>
          </a:prstGeom>
          <a:ln w="6350">
            <a:solidFill>
              <a:srgbClr val="000000"/>
            </a:solidFill>
            <a:miter/>
          </a:ln>
        </p:spPr>
        <p:txBody>
          <a:bodyPr lIns="45719" rIns="45719"/>
          <a:lstStyle/>
          <a:p>
            <a:pPr/>
          </a:p>
        </p:txBody>
      </p:sp>
      <p:sp>
        <p:nvSpPr>
          <p:cNvPr id="43" name="Straight Connector 3"/>
          <p:cNvSpPr/>
          <p:nvPr/>
        </p:nvSpPr>
        <p:spPr>
          <a:xfrm>
            <a:off x="3759916" y="3948450"/>
            <a:ext cx="1513213" cy="1"/>
          </a:xfrm>
          <a:prstGeom prst="line">
            <a:avLst/>
          </a:prstGeom>
          <a:ln w="6350">
            <a:solidFill>
              <a:srgbClr val="000000"/>
            </a:solidFill>
            <a:miter/>
          </a:ln>
        </p:spPr>
        <p:txBody>
          <a:bodyPr lIns="45719" rIns="45719"/>
          <a:lstStyle/>
          <a:p>
            <a:pPr/>
          </a:p>
        </p:txBody>
      </p:sp>
      <p:sp>
        <p:nvSpPr>
          <p:cNvPr id="44" name="Straight Connector 7"/>
          <p:cNvSpPr/>
          <p:nvPr/>
        </p:nvSpPr>
        <p:spPr>
          <a:xfrm>
            <a:off x="3173452" y="2872686"/>
            <a:ext cx="1513213" cy="1"/>
          </a:xfrm>
          <a:prstGeom prst="line">
            <a:avLst/>
          </a:prstGeom>
          <a:ln w="6350">
            <a:solidFill>
              <a:srgbClr val="000000"/>
            </a:solidFill>
            <a:miter/>
          </a:ln>
        </p:spPr>
        <p:txBody>
          <a:bodyPr lIns="45719" rIns="45719"/>
          <a:lstStyle/>
          <a:p>
            <a:pPr/>
          </a:p>
        </p:txBody>
      </p:sp>
      <p:sp>
        <p:nvSpPr>
          <p:cNvPr id="45" name="Straight Connector 8"/>
          <p:cNvSpPr/>
          <p:nvPr/>
        </p:nvSpPr>
        <p:spPr>
          <a:xfrm>
            <a:off x="2586263" y="1796083"/>
            <a:ext cx="1513212" cy="1"/>
          </a:xfrm>
          <a:prstGeom prst="line">
            <a:avLst/>
          </a:prstGeom>
          <a:ln w="6350">
            <a:solidFill>
              <a:srgbClr val="000000"/>
            </a:solidFill>
            <a:miter/>
          </a:ln>
        </p:spPr>
        <p:txBody>
          <a:bodyPr lIns="45719" rIns="45719"/>
          <a:lstStyle/>
          <a:p>
            <a:pPr/>
          </a:p>
        </p:txBody>
      </p:sp>
      <p:sp>
        <p:nvSpPr>
          <p:cNvPr id="46" name="Slide Number"/>
          <p:cNvSpPr txBox="1"/>
          <p:nvPr>
            <p:ph type="sldNum" sz="quarter" idx="2"/>
          </p:nvPr>
        </p:nvSpPr>
        <p:spPr>
          <a:xfrm>
            <a:off x="11122522"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2 Column">
    <p:spTree>
      <p:nvGrpSpPr>
        <p:cNvPr id="1" name=""/>
        <p:cNvGrpSpPr/>
        <p:nvPr/>
      </p:nvGrpSpPr>
      <p:grpSpPr>
        <a:xfrm>
          <a:off x="0" y="0"/>
          <a:ext cx="0" cy="0"/>
          <a:chOff x="0" y="0"/>
          <a:chExt cx="0" cy="0"/>
        </a:xfrm>
      </p:grpSpPr>
      <p:sp>
        <p:nvSpPr>
          <p:cNvPr id="53" name="CLICK TO EDIT MASTER TITLE STYLE"/>
          <p:cNvSpPr txBox="1"/>
          <p:nvPr>
            <p:ph type="title" hasCustomPrompt="1"/>
          </p:nvPr>
        </p:nvSpPr>
        <p:spPr>
          <a:xfrm>
            <a:off x="1885156" y="892177"/>
            <a:ext cx="8421689" cy="1325564"/>
          </a:xfrm>
          <a:prstGeom prst="rect">
            <a:avLst/>
          </a:prstGeom>
        </p:spPr>
        <p:txBody>
          <a:bodyPr/>
          <a:lstStyle>
            <a:lvl1pPr algn="ctr">
              <a:defRPr sz="2800"/>
            </a:lvl1pPr>
          </a:lstStyle>
          <a:p>
            <a:pPr/>
            <a:r>
              <a:t>CLICK TO EDIT MASTER TITLE STYLE</a:t>
            </a:r>
          </a:p>
        </p:txBody>
      </p:sp>
      <p:sp>
        <p:nvSpPr>
          <p:cNvPr id="54" name="Body Level One…"/>
          <p:cNvSpPr txBox="1"/>
          <p:nvPr>
            <p:ph type="body" sz="quarter" idx="1" hasCustomPrompt="1"/>
          </p:nvPr>
        </p:nvSpPr>
        <p:spPr>
          <a:xfrm>
            <a:off x="1485900" y="2563123"/>
            <a:ext cx="4031945" cy="365126"/>
          </a:xfrm>
          <a:prstGeom prst="rect">
            <a:avLst/>
          </a:prstGeom>
        </p:spPr>
        <p:txBody>
          <a:bodyPr/>
          <a:lstStyle>
            <a:lvl1pPr marL="0" indent="0" algn="ctr">
              <a:buSzTx/>
              <a:buFontTx/>
              <a:buNone/>
              <a:defRPr spc="150" sz="2000">
                <a:solidFill>
                  <a:srgbClr val="FFFFFF"/>
                </a:solidFill>
              </a:defRPr>
            </a:lvl1pPr>
            <a:lvl2pPr marL="647700" indent="-190500" algn="ctr">
              <a:buFontTx/>
              <a:defRPr spc="150" sz="2000">
                <a:solidFill>
                  <a:srgbClr val="FFFFFF"/>
                </a:solidFill>
              </a:defRPr>
            </a:lvl2pPr>
            <a:lvl3pPr marL="1143000" indent="-228600" algn="ctr">
              <a:buFontTx/>
              <a:defRPr spc="150" sz="2000">
                <a:solidFill>
                  <a:srgbClr val="FFFFFF"/>
                </a:solidFill>
              </a:defRPr>
            </a:lvl3pPr>
            <a:lvl4pPr marL="1625600" indent="-254000" algn="ctr">
              <a:buFontTx/>
              <a:defRPr spc="150" sz="2000">
                <a:solidFill>
                  <a:srgbClr val="FFFFFF"/>
                </a:solidFill>
              </a:defRPr>
            </a:lvl4pPr>
            <a:lvl5pPr marL="2082800" indent="-254000" algn="ctr">
              <a:buFontTx/>
              <a:defRPr spc="150" sz="2000">
                <a:solidFill>
                  <a:srgbClr val="FFFFFF"/>
                </a:solidFill>
              </a:defRPr>
            </a:lvl5pPr>
          </a:lstStyle>
          <a:p>
            <a:pPr/>
            <a:r>
              <a:t>CLICK TO ADD SUBTITLE</a:t>
            </a:r>
          </a:p>
          <a:p>
            <a:pPr lvl="1"/>
            <a:r>
              <a:t/>
            </a:r>
          </a:p>
          <a:p>
            <a:pPr lvl="2"/>
            <a:r>
              <a:t/>
            </a:r>
          </a:p>
          <a:p>
            <a:pPr lvl="3"/>
            <a:r>
              <a:t/>
            </a:r>
          </a:p>
          <a:p>
            <a:pPr lvl="4"/>
            <a:r>
              <a:t/>
            </a:r>
          </a:p>
        </p:txBody>
      </p:sp>
      <p:sp>
        <p:nvSpPr>
          <p:cNvPr id="55" name="Text Placeholder 18"/>
          <p:cNvSpPr/>
          <p:nvPr>
            <p:ph type="body" sz="quarter" idx="21" hasCustomPrompt="1"/>
          </p:nvPr>
        </p:nvSpPr>
        <p:spPr>
          <a:xfrm>
            <a:off x="1485664" y="3070348"/>
            <a:ext cx="4031030" cy="1057309"/>
          </a:xfrm>
          <a:prstGeom prst="rect">
            <a:avLst/>
          </a:prstGeom>
        </p:spPr>
        <p:txBody>
          <a:bodyPr/>
          <a:lstStyle>
            <a:lvl1pPr marL="0" indent="0" algn="ctr">
              <a:lnSpc>
                <a:spcPct val="100000"/>
              </a:lnSpc>
              <a:buSzTx/>
              <a:buFontTx/>
              <a:buNone/>
              <a:defRPr sz="1400">
                <a:solidFill>
                  <a:srgbClr val="FFFFFF"/>
                </a:solidFill>
              </a:defRPr>
            </a:lvl1pPr>
          </a:lstStyle>
          <a:p>
            <a:pPr/>
            <a:r>
              <a:t>Click to add text</a:t>
            </a:r>
          </a:p>
        </p:txBody>
      </p:sp>
      <p:sp>
        <p:nvSpPr>
          <p:cNvPr id="56" name="Text Placeholder 15"/>
          <p:cNvSpPr/>
          <p:nvPr>
            <p:ph type="body" sz="quarter" idx="22" hasCustomPrompt="1"/>
          </p:nvPr>
        </p:nvSpPr>
        <p:spPr>
          <a:xfrm>
            <a:off x="6673004" y="2563123"/>
            <a:ext cx="4031946" cy="365126"/>
          </a:xfrm>
          <a:prstGeom prst="rect">
            <a:avLst/>
          </a:prstGeom>
        </p:spPr>
        <p:txBody>
          <a:bodyPr/>
          <a:lstStyle>
            <a:lvl1pPr marL="0" indent="0" defTabSz="859536">
              <a:spcBef>
                <a:spcPts val="900"/>
              </a:spcBef>
              <a:buSzTx/>
              <a:buFontTx/>
              <a:buNone/>
              <a:defRPr spc="94" sz="1879">
                <a:solidFill>
                  <a:srgbClr val="FFFFFF"/>
                </a:solidFill>
              </a:defRPr>
            </a:lvl1pPr>
          </a:lstStyle>
          <a:p>
            <a:pPr/>
            <a:r>
              <a:t>CLICK TO ADD SUBTITLE</a:t>
            </a:r>
          </a:p>
        </p:txBody>
      </p:sp>
      <p:sp>
        <p:nvSpPr>
          <p:cNvPr id="57" name="Text Placeholder 18"/>
          <p:cNvSpPr/>
          <p:nvPr>
            <p:ph type="body" sz="quarter" idx="23" hasCustomPrompt="1"/>
          </p:nvPr>
        </p:nvSpPr>
        <p:spPr>
          <a:xfrm>
            <a:off x="6673143" y="3070348"/>
            <a:ext cx="4031031" cy="1057309"/>
          </a:xfrm>
          <a:prstGeom prst="rect">
            <a:avLst/>
          </a:prstGeom>
        </p:spPr>
        <p:txBody>
          <a:bodyPr/>
          <a:lstStyle>
            <a:lvl1pPr marL="0" indent="0" algn="ctr">
              <a:lnSpc>
                <a:spcPct val="100000"/>
              </a:lnSpc>
              <a:buSzTx/>
              <a:buFontTx/>
              <a:buNone/>
              <a:defRPr sz="1400">
                <a:solidFill>
                  <a:srgbClr val="FFFFFF"/>
                </a:solidFill>
              </a:defRPr>
            </a:lvl1pPr>
          </a:lstStyle>
          <a:p>
            <a:pPr/>
            <a:r>
              <a:t>Click to add text</a:t>
            </a:r>
          </a:p>
        </p:txBody>
      </p:sp>
      <p:sp>
        <p:nvSpPr>
          <p:cNvPr id="58" name="Text Placeholder 15"/>
          <p:cNvSpPr/>
          <p:nvPr>
            <p:ph type="body" sz="quarter" idx="24" hasCustomPrompt="1"/>
          </p:nvPr>
        </p:nvSpPr>
        <p:spPr>
          <a:xfrm>
            <a:off x="1485899" y="4319430"/>
            <a:ext cx="4031946" cy="365126"/>
          </a:xfrm>
          <a:prstGeom prst="rect">
            <a:avLst/>
          </a:prstGeom>
        </p:spPr>
        <p:txBody>
          <a:bodyPr/>
          <a:lstStyle>
            <a:lvl1pPr marL="0" indent="0" defTabSz="859536">
              <a:spcBef>
                <a:spcPts val="900"/>
              </a:spcBef>
              <a:buSzTx/>
              <a:buFontTx/>
              <a:buNone/>
              <a:defRPr spc="94" sz="1879">
                <a:solidFill>
                  <a:srgbClr val="FFFFFF"/>
                </a:solidFill>
              </a:defRPr>
            </a:lvl1pPr>
          </a:lstStyle>
          <a:p>
            <a:pPr/>
            <a:r>
              <a:t>CLICK TO ADD SUBTITLE</a:t>
            </a:r>
          </a:p>
        </p:txBody>
      </p:sp>
      <p:sp>
        <p:nvSpPr>
          <p:cNvPr id="59" name="Text Placeholder 18"/>
          <p:cNvSpPr/>
          <p:nvPr>
            <p:ph type="body" sz="quarter" idx="25" hasCustomPrompt="1"/>
          </p:nvPr>
        </p:nvSpPr>
        <p:spPr>
          <a:xfrm>
            <a:off x="1486412" y="4826656"/>
            <a:ext cx="4031030" cy="1057309"/>
          </a:xfrm>
          <a:prstGeom prst="rect">
            <a:avLst/>
          </a:prstGeom>
        </p:spPr>
        <p:txBody>
          <a:bodyPr/>
          <a:lstStyle>
            <a:lvl1pPr marL="0" indent="0" algn="ctr">
              <a:lnSpc>
                <a:spcPct val="100000"/>
              </a:lnSpc>
              <a:buSzTx/>
              <a:buFontTx/>
              <a:buNone/>
              <a:defRPr sz="1400">
                <a:solidFill>
                  <a:srgbClr val="FFFFFF"/>
                </a:solidFill>
              </a:defRPr>
            </a:lvl1pPr>
          </a:lstStyle>
          <a:p>
            <a:pPr/>
            <a:r>
              <a:t>Click to add text</a:t>
            </a:r>
          </a:p>
        </p:txBody>
      </p:sp>
      <p:sp>
        <p:nvSpPr>
          <p:cNvPr id="60" name="Text Placeholder 15"/>
          <p:cNvSpPr/>
          <p:nvPr>
            <p:ph type="body" sz="quarter" idx="26" hasCustomPrompt="1"/>
          </p:nvPr>
        </p:nvSpPr>
        <p:spPr>
          <a:xfrm>
            <a:off x="6672629" y="4319430"/>
            <a:ext cx="4031946" cy="365126"/>
          </a:xfrm>
          <a:prstGeom prst="rect">
            <a:avLst/>
          </a:prstGeom>
        </p:spPr>
        <p:txBody>
          <a:bodyPr/>
          <a:lstStyle>
            <a:lvl1pPr marL="0" indent="0" defTabSz="859536">
              <a:spcBef>
                <a:spcPts val="900"/>
              </a:spcBef>
              <a:buSzTx/>
              <a:buFontTx/>
              <a:buNone/>
              <a:defRPr spc="94" sz="1879">
                <a:solidFill>
                  <a:srgbClr val="FFFFFF"/>
                </a:solidFill>
              </a:defRPr>
            </a:lvl1pPr>
          </a:lstStyle>
          <a:p>
            <a:pPr/>
            <a:r>
              <a:t>CLICK TO ADD SUBTITLE</a:t>
            </a:r>
          </a:p>
        </p:txBody>
      </p:sp>
      <p:sp>
        <p:nvSpPr>
          <p:cNvPr id="61" name="Text Placeholder 18"/>
          <p:cNvSpPr/>
          <p:nvPr>
            <p:ph type="body" sz="quarter" idx="27" hasCustomPrompt="1"/>
          </p:nvPr>
        </p:nvSpPr>
        <p:spPr>
          <a:xfrm>
            <a:off x="6673143" y="4826656"/>
            <a:ext cx="4031031" cy="1057309"/>
          </a:xfrm>
          <a:prstGeom prst="rect">
            <a:avLst/>
          </a:prstGeom>
        </p:spPr>
        <p:txBody>
          <a:bodyPr/>
          <a:lstStyle>
            <a:lvl1pPr marL="0" indent="0" algn="ctr">
              <a:lnSpc>
                <a:spcPct val="100000"/>
              </a:lnSpc>
              <a:buSzTx/>
              <a:buFontTx/>
              <a:buNone/>
              <a:defRPr sz="1400">
                <a:solidFill>
                  <a:srgbClr val="FFFFFF"/>
                </a:solidFill>
              </a:defRPr>
            </a:lvl1pPr>
          </a:lstStyle>
          <a:p>
            <a:pPr/>
            <a:r>
              <a:t>Click to add text</a:t>
            </a:r>
          </a:p>
        </p:txBody>
      </p:sp>
      <p:sp>
        <p:nvSpPr>
          <p:cNvPr id="62"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
        <p:nvSpPr>
          <p:cNvPr id="63" name="Straight Connector 1"/>
          <p:cNvSpPr/>
          <p:nvPr/>
        </p:nvSpPr>
        <p:spPr>
          <a:xfrm>
            <a:off x="8688388" y="0"/>
            <a:ext cx="3503613" cy="2352958"/>
          </a:xfrm>
          <a:prstGeom prst="line">
            <a:avLst/>
          </a:prstGeom>
          <a:ln w="6350">
            <a:solidFill>
              <a:schemeClr val="accent1"/>
            </a:solidFill>
            <a:miter/>
          </a:ln>
        </p:spPr>
        <p:txBody>
          <a:bodyPr lIns="45719" rIns="45719"/>
          <a:lstStyle/>
          <a:p>
            <a:pPr/>
          </a:p>
        </p:txBody>
      </p:sp>
      <p:sp>
        <p:nvSpPr>
          <p:cNvPr id="64" name="Straight Connector 5"/>
          <p:cNvSpPr/>
          <p:nvPr/>
        </p:nvSpPr>
        <p:spPr>
          <a:xfrm>
            <a:off x="9720943" y="0"/>
            <a:ext cx="2471058" cy="2699033"/>
          </a:xfrm>
          <a:prstGeom prst="line">
            <a:avLst/>
          </a:prstGeom>
          <a:ln w="6350">
            <a:solidFill>
              <a:schemeClr val="accent1"/>
            </a:solidFill>
            <a:miter/>
          </a:ln>
        </p:spPr>
        <p:txBody>
          <a:bodyPr lIns="45719" rIns="4571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3 Column">
    <p:bg>
      <p:bgPr>
        <a:solidFill>
          <a:srgbClr val="FFFFFF"/>
        </a:solidFill>
      </p:bgPr>
    </p:bg>
    <p:spTree>
      <p:nvGrpSpPr>
        <p:cNvPr id="1" name=""/>
        <p:cNvGrpSpPr/>
        <p:nvPr/>
      </p:nvGrpSpPr>
      <p:grpSpPr>
        <a:xfrm>
          <a:off x="0" y="0"/>
          <a:ext cx="0" cy="0"/>
          <a:chOff x="0" y="0"/>
          <a:chExt cx="0" cy="0"/>
        </a:xfrm>
      </p:grpSpPr>
      <p:sp>
        <p:nvSpPr>
          <p:cNvPr id="71" name="CLICK TO EDIT MASTER TITLE STYLE"/>
          <p:cNvSpPr txBox="1"/>
          <p:nvPr>
            <p:ph type="title" hasCustomPrompt="1"/>
          </p:nvPr>
        </p:nvSpPr>
        <p:spPr>
          <a:xfrm>
            <a:off x="1508760" y="4156404"/>
            <a:ext cx="3139440" cy="1325564"/>
          </a:xfrm>
          <a:prstGeom prst="rect">
            <a:avLst/>
          </a:prstGeom>
        </p:spPr>
        <p:txBody>
          <a:bodyPr anchor="b"/>
          <a:lstStyle>
            <a:lvl1pPr>
              <a:defRPr sz="2800">
                <a:solidFill>
                  <a:srgbClr val="000000"/>
                </a:solidFill>
              </a:defRPr>
            </a:lvl1pPr>
          </a:lstStyle>
          <a:p>
            <a:pPr/>
            <a:r>
              <a:t>CLICK TO EDIT MASTER TITLE STYLE</a:t>
            </a:r>
          </a:p>
        </p:txBody>
      </p:sp>
      <p:sp>
        <p:nvSpPr>
          <p:cNvPr id="72" name="Body Level One…"/>
          <p:cNvSpPr txBox="1"/>
          <p:nvPr>
            <p:ph type="body" sz="quarter" idx="1" hasCustomPrompt="1"/>
          </p:nvPr>
        </p:nvSpPr>
        <p:spPr>
          <a:xfrm>
            <a:off x="5922254" y="1530634"/>
            <a:ext cx="5433205" cy="365126"/>
          </a:xfrm>
          <a:prstGeom prst="rect">
            <a:avLst/>
          </a:prstGeom>
        </p:spPr>
        <p:txBody>
          <a:bodyPr/>
          <a:lstStyle>
            <a:lvl1pPr marL="0" indent="0">
              <a:buSzTx/>
              <a:buFontTx/>
              <a:buNone/>
              <a:defRPr spc="150" sz="2000"/>
            </a:lvl1pPr>
            <a:lvl2pPr marL="647700" indent="-190500">
              <a:buFontTx/>
              <a:defRPr spc="150" sz="2000"/>
            </a:lvl2pPr>
            <a:lvl3pPr marL="1143000" indent="-228600">
              <a:buFontTx/>
              <a:defRPr spc="150" sz="2000"/>
            </a:lvl3pPr>
            <a:lvl4pPr marL="1625600" indent="-254000">
              <a:buFontTx/>
              <a:defRPr spc="150" sz="2000"/>
            </a:lvl4pPr>
            <a:lvl5pPr marL="2082800" indent="-254000">
              <a:buFontTx/>
              <a:defRPr spc="150" sz="2000"/>
            </a:lvl5pPr>
          </a:lstStyle>
          <a:p>
            <a:pPr/>
            <a:r>
              <a:t>CLICK TO ADD SUBTITLE</a:t>
            </a:r>
          </a:p>
          <a:p>
            <a:pPr lvl="1"/>
            <a:r>
              <a:t/>
            </a:r>
          </a:p>
          <a:p>
            <a:pPr lvl="2"/>
            <a:r>
              <a:t/>
            </a:r>
          </a:p>
          <a:p>
            <a:pPr lvl="3"/>
            <a:r>
              <a:t/>
            </a:r>
          </a:p>
          <a:p>
            <a:pPr lvl="4"/>
            <a:r>
              <a:t/>
            </a:r>
          </a:p>
        </p:txBody>
      </p:sp>
      <p:sp>
        <p:nvSpPr>
          <p:cNvPr id="73" name="Text Placeholder 18"/>
          <p:cNvSpPr/>
          <p:nvPr>
            <p:ph type="body" sz="quarter" idx="21" hasCustomPrompt="1"/>
          </p:nvPr>
        </p:nvSpPr>
        <p:spPr>
          <a:xfrm>
            <a:off x="5921827" y="1860059"/>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74" name="Text Placeholder 15"/>
          <p:cNvSpPr/>
          <p:nvPr>
            <p:ph type="body" sz="quarter" idx="22" hasCustomPrompt="1"/>
          </p:nvPr>
        </p:nvSpPr>
        <p:spPr>
          <a:xfrm>
            <a:off x="5922254" y="2630430"/>
            <a:ext cx="5433205" cy="365126"/>
          </a:xfrm>
          <a:prstGeom prst="rect">
            <a:avLst/>
          </a:prstGeom>
        </p:spPr>
        <p:txBody>
          <a:bodyPr/>
          <a:lstStyle>
            <a:lvl1pPr marL="0" indent="0" defTabSz="859536">
              <a:spcBef>
                <a:spcPts val="900"/>
              </a:spcBef>
              <a:buSzTx/>
              <a:buFontTx/>
              <a:buNone/>
              <a:defRPr spc="94" sz="1879"/>
            </a:lvl1pPr>
          </a:lstStyle>
          <a:p>
            <a:pPr/>
            <a:r>
              <a:t>CLICK TO ADD SUBTITLE</a:t>
            </a:r>
          </a:p>
        </p:txBody>
      </p:sp>
      <p:sp>
        <p:nvSpPr>
          <p:cNvPr id="75" name="Text Placeholder 18"/>
          <p:cNvSpPr/>
          <p:nvPr>
            <p:ph type="body" sz="quarter" idx="23" hasCustomPrompt="1"/>
          </p:nvPr>
        </p:nvSpPr>
        <p:spPr>
          <a:xfrm>
            <a:off x="5921827" y="2959855"/>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76" name="Text Placeholder 15"/>
          <p:cNvSpPr/>
          <p:nvPr>
            <p:ph type="body" sz="quarter" idx="24" hasCustomPrompt="1"/>
          </p:nvPr>
        </p:nvSpPr>
        <p:spPr>
          <a:xfrm>
            <a:off x="5922254" y="3730226"/>
            <a:ext cx="5433205" cy="365126"/>
          </a:xfrm>
          <a:prstGeom prst="rect">
            <a:avLst/>
          </a:prstGeom>
        </p:spPr>
        <p:txBody>
          <a:bodyPr/>
          <a:lstStyle>
            <a:lvl1pPr marL="0" indent="0" defTabSz="859536">
              <a:spcBef>
                <a:spcPts val="900"/>
              </a:spcBef>
              <a:buSzTx/>
              <a:buFontTx/>
              <a:buNone/>
              <a:defRPr spc="94" sz="1879"/>
            </a:lvl1pPr>
          </a:lstStyle>
          <a:p>
            <a:pPr/>
            <a:r>
              <a:t>CLICK TO ADD SUBTITLE</a:t>
            </a:r>
          </a:p>
        </p:txBody>
      </p:sp>
      <p:sp>
        <p:nvSpPr>
          <p:cNvPr id="77" name="Text Placeholder 18"/>
          <p:cNvSpPr/>
          <p:nvPr>
            <p:ph type="body" sz="quarter" idx="25" hasCustomPrompt="1"/>
          </p:nvPr>
        </p:nvSpPr>
        <p:spPr>
          <a:xfrm>
            <a:off x="5921827" y="4059651"/>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78" name="Text Placeholder 15"/>
          <p:cNvSpPr/>
          <p:nvPr>
            <p:ph type="body" sz="quarter" idx="26" hasCustomPrompt="1"/>
          </p:nvPr>
        </p:nvSpPr>
        <p:spPr>
          <a:xfrm>
            <a:off x="5920106" y="4830024"/>
            <a:ext cx="5433205" cy="365126"/>
          </a:xfrm>
          <a:prstGeom prst="rect">
            <a:avLst/>
          </a:prstGeom>
        </p:spPr>
        <p:txBody>
          <a:bodyPr/>
          <a:lstStyle>
            <a:lvl1pPr marL="0" indent="0" defTabSz="859536">
              <a:spcBef>
                <a:spcPts val="900"/>
              </a:spcBef>
              <a:buSzTx/>
              <a:buFontTx/>
              <a:buNone/>
              <a:defRPr spc="94" sz="1879"/>
            </a:lvl1pPr>
          </a:lstStyle>
          <a:p>
            <a:pPr/>
            <a:r>
              <a:t>CLICK TO ADD SUBTITLE</a:t>
            </a:r>
          </a:p>
        </p:txBody>
      </p:sp>
      <p:sp>
        <p:nvSpPr>
          <p:cNvPr id="79" name="Text Placeholder 18"/>
          <p:cNvSpPr/>
          <p:nvPr>
            <p:ph type="body" sz="quarter" idx="27" hasCustomPrompt="1"/>
          </p:nvPr>
        </p:nvSpPr>
        <p:spPr>
          <a:xfrm>
            <a:off x="5919680" y="5159449"/>
            <a:ext cx="5431972" cy="557951"/>
          </a:xfrm>
          <a:prstGeom prst="rect">
            <a:avLst/>
          </a:prstGeom>
        </p:spPr>
        <p:txBody>
          <a:bodyPr/>
          <a:lstStyle>
            <a:lvl1pPr marL="0" indent="0">
              <a:lnSpc>
                <a:spcPct val="100000"/>
              </a:lnSpc>
              <a:buSzTx/>
              <a:buFontTx/>
              <a:buNone/>
              <a:defRPr sz="1400"/>
            </a:lvl1pPr>
          </a:lstStyle>
          <a:p>
            <a:pPr/>
            <a:r>
              <a:t>Click to add text</a:t>
            </a:r>
          </a:p>
        </p:txBody>
      </p:sp>
      <p:sp>
        <p:nvSpPr>
          <p:cNvPr id="80" name="Slide Number"/>
          <p:cNvSpPr txBox="1"/>
          <p:nvPr>
            <p:ph type="sldNum" sz="quarter" idx="2"/>
          </p:nvPr>
        </p:nvSpPr>
        <p:spPr>
          <a:xfrm>
            <a:off x="11122522" y="6423342"/>
            <a:ext cx="231278" cy="231141"/>
          </a:xfrm>
          <a:prstGeom prst="rect">
            <a:avLst/>
          </a:prstGeom>
        </p:spPr>
        <p:txBody>
          <a:bodyPr/>
          <a:lstStyle/>
          <a:p>
            <a:pPr/>
            <a:fld id="{86CB4B4D-7CA3-9044-876B-883B54F8677D}" type="slidenum"/>
          </a:p>
        </p:txBody>
      </p:sp>
      <p:pic>
        <p:nvPicPr>
          <p:cNvPr id="81" name="Graphic 1" descr="Graphic 1"/>
          <p:cNvPicPr>
            <a:picLocks noChangeAspect="1"/>
          </p:cNvPicPr>
          <p:nvPr/>
        </p:nvPicPr>
        <p:blipFill>
          <a:blip r:embed="rId2">
            <a:extLst/>
          </a:blip>
          <a:srcRect l="39434" t="20278" r="0" b="22673"/>
          <a:stretch>
            <a:fillRect/>
          </a:stretch>
        </p:blipFill>
        <p:spPr>
          <a:xfrm>
            <a:off x="-4697" y="-2"/>
            <a:ext cx="4896736" cy="4385951"/>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troduction">
    <p:bg>
      <p:bgPr>
        <a:solidFill>
          <a:schemeClr val="accent1"/>
        </a:solidFill>
      </p:bgPr>
    </p:bg>
    <p:spTree>
      <p:nvGrpSpPr>
        <p:cNvPr id="1" name=""/>
        <p:cNvGrpSpPr/>
        <p:nvPr/>
      </p:nvGrpSpPr>
      <p:grpSpPr>
        <a:xfrm>
          <a:off x="0" y="0"/>
          <a:ext cx="0" cy="0"/>
          <a:chOff x="0" y="0"/>
          <a:chExt cx="0" cy="0"/>
        </a:xfrm>
      </p:grpSpPr>
      <p:sp>
        <p:nvSpPr>
          <p:cNvPr id="88" name="CLICK TO EDIT MASTER TITLE STYLE"/>
          <p:cNvSpPr txBox="1"/>
          <p:nvPr>
            <p:ph type="title" hasCustomPrompt="1"/>
          </p:nvPr>
        </p:nvSpPr>
        <p:spPr>
          <a:xfrm>
            <a:off x="1362075" y="1671639"/>
            <a:ext cx="5111750" cy="1204913"/>
          </a:xfrm>
          <a:prstGeom prst="rect">
            <a:avLst/>
          </a:prstGeom>
        </p:spPr>
        <p:txBody>
          <a:bodyPr anchor="b"/>
          <a:lstStyle>
            <a:lvl1pPr>
              <a:defRPr sz="2800">
                <a:solidFill>
                  <a:srgbClr val="000000"/>
                </a:solidFill>
              </a:defRPr>
            </a:lvl1pPr>
          </a:lstStyle>
          <a:p>
            <a:pPr/>
            <a:r>
              <a:t>CLICK TO EDIT MASTER TITLE STYLE</a:t>
            </a:r>
          </a:p>
        </p:txBody>
      </p:sp>
      <p:sp>
        <p:nvSpPr>
          <p:cNvPr id="89" name="Body Level One…"/>
          <p:cNvSpPr txBox="1"/>
          <p:nvPr>
            <p:ph type="body" sz="quarter" idx="1"/>
          </p:nvPr>
        </p:nvSpPr>
        <p:spPr>
          <a:xfrm>
            <a:off x="1362075" y="3660773"/>
            <a:ext cx="5111750" cy="1525589"/>
          </a:xfrm>
          <a:prstGeom prst="rect">
            <a:avLst/>
          </a:prstGeom>
        </p:spPr>
        <p:txBody>
          <a:bodyPr/>
          <a:lstStyle>
            <a:lvl1pPr marL="0" indent="0">
              <a:lnSpc>
                <a:spcPct val="100000"/>
              </a:lnSpc>
              <a:buSzTx/>
              <a:buFontTx/>
              <a:buNone/>
              <a:defRPr spc="50" sz="1400"/>
            </a:lvl1pPr>
            <a:lvl2pPr marL="0" indent="457200">
              <a:lnSpc>
                <a:spcPct val="100000"/>
              </a:lnSpc>
              <a:buSzTx/>
              <a:buFontTx/>
              <a:buNone/>
              <a:defRPr spc="50" sz="1400"/>
            </a:lvl2pPr>
            <a:lvl3pPr marL="0" indent="914400">
              <a:lnSpc>
                <a:spcPct val="100000"/>
              </a:lnSpc>
              <a:buSzTx/>
              <a:buFontTx/>
              <a:buNone/>
              <a:defRPr spc="50" sz="1400"/>
            </a:lvl3pPr>
            <a:lvl4pPr marL="0" indent="1371600">
              <a:lnSpc>
                <a:spcPct val="100000"/>
              </a:lnSpc>
              <a:buSzTx/>
              <a:buFontTx/>
              <a:buNone/>
              <a:defRPr spc="50" sz="1400"/>
            </a:lvl4pPr>
            <a:lvl5pPr marL="0" indent="1828800">
              <a:lnSpc>
                <a:spcPct val="100000"/>
              </a:lnSpc>
              <a:buSzTx/>
              <a:buFontTx/>
              <a:buNone/>
              <a:defRPr spc="50" sz="1400"/>
            </a:lvl5pPr>
          </a:lstStyle>
          <a:p>
            <a:pPr/>
            <a:r>
              <a:t>Body Level One</a:t>
            </a:r>
          </a:p>
          <a:p>
            <a:pPr lvl="1"/>
            <a:r>
              <a:t>Body Level Two</a:t>
            </a:r>
          </a:p>
          <a:p>
            <a:pPr lvl="2"/>
            <a:r>
              <a:t>Body Level Three</a:t>
            </a:r>
          </a:p>
          <a:p>
            <a:pPr lvl="3"/>
            <a:r>
              <a:t>Body Level Four</a:t>
            </a:r>
          </a:p>
          <a:p>
            <a:pPr lvl="4"/>
            <a:r>
              <a:t>Body Level Five</a:t>
            </a:r>
          </a:p>
        </p:txBody>
      </p:sp>
      <p:sp>
        <p:nvSpPr>
          <p:cNvPr id="90" name="Straight Connector 13"/>
          <p:cNvSpPr/>
          <p:nvPr/>
        </p:nvSpPr>
        <p:spPr>
          <a:xfrm>
            <a:off x="9096375" y="1497012"/>
            <a:ext cx="3095626" cy="1"/>
          </a:xfrm>
          <a:prstGeom prst="line">
            <a:avLst/>
          </a:prstGeom>
          <a:ln w="6350">
            <a:solidFill>
              <a:srgbClr val="000000"/>
            </a:solidFill>
            <a:miter/>
          </a:ln>
        </p:spPr>
        <p:txBody>
          <a:bodyPr lIns="45719" rIns="45719"/>
          <a:lstStyle/>
          <a:p>
            <a:pPr/>
          </a:p>
        </p:txBody>
      </p:sp>
      <p:sp>
        <p:nvSpPr>
          <p:cNvPr id="91" name="Straight Connector 22"/>
          <p:cNvSpPr/>
          <p:nvPr/>
        </p:nvSpPr>
        <p:spPr>
          <a:xfrm flipH="1">
            <a:off x="6953249" y="-25401"/>
            <a:ext cx="3790951" cy="6902451"/>
          </a:xfrm>
          <a:prstGeom prst="line">
            <a:avLst/>
          </a:prstGeom>
          <a:ln w="6350">
            <a:solidFill>
              <a:srgbClr val="000000"/>
            </a:solidFill>
            <a:miter/>
          </a:ln>
        </p:spPr>
        <p:txBody>
          <a:bodyPr lIns="45719" rIns="45719"/>
          <a:lstStyle/>
          <a:p>
            <a:pPr/>
          </a:p>
        </p:txBody>
      </p:sp>
      <p:sp>
        <p:nvSpPr>
          <p:cNvPr id="92"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Break">
    <p:spTree>
      <p:nvGrpSpPr>
        <p:cNvPr id="1" name=""/>
        <p:cNvGrpSpPr/>
        <p:nvPr/>
      </p:nvGrpSpPr>
      <p:grpSpPr>
        <a:xfrm>
          <a:off x="0" y="0"/>
          <a:ext cx="0" cy="0"/>
          <a:chOff x="0" y="0"/>
          <a:chExt cx="0" cy="0"/>
        </a:xfrm>
      </p:grpSpPr>
      <p:sp>
        <p:nvSpPr>
          <p:cNvPr id="99" name="CLICK TO EDIT MASTER TITLE STYLE"/>
          <p:cNvSpPr txBox="1"/>
          <p:nvPr>
            <p:ph type="title" hasCustomPrompt="1"/>
          </p:nvPr>
        </p:nvSpPr>
        <p:spPr>
          <a:prstGeom prst="rect">
            <a:avLst/>
          </a:prstGeom>
        </p:spPr>
        <p:txBody>
          <a:bodyPr/>
          <a:lstStyle/>
          <a:p>
            <a:pPr/>
            <a:r>
              <a:t>CLICK TO EDIT MASTER TITLE STYLE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FFFFFF"/>
        </a:solidFill>
      </p:bgPr>
    </p:bg>
    <p:spTree>
      <p:nvGrpSpPr>
        <p:cNvPr id="1" name=""/>
        <p:cNvGrpSpPr/>
        <p:nvPr/>
      </p:nvGrpSpPr>
      <p:grpSpPr>
        <a:xfrm>
          <a:off x="0" y="0"/>
          <a:ext cx="0" cy="0"/>
          <a:chOff x="0" y="0"/>
          <a:chExt cx="0" cy="0"/>
        </a:xfrm>
      </p:grpSpPr>
      <p:pic>
        <p:nvPicPr>
          <p:cNvPr id="107" name="Graphic 6" descr="Graphic 6"/>
          <p:cNvPicPr>
            <a:picLocks noChangeAspect="1"/>
          </p:cNvPicPr>
          <p:nvPr/>
        </p:nvPicPr>
        <p:blipFill>
          <a:blip r:embed="rId2">
            <a:extLst/>
          </a:blip>
          <a:stretch>
            <a:fillRect/>
          </a:stretch>
        </p:blipFill>
        <p:spPr>
          <a:xfrm>
            <a:off x="0" y="0"/>
            <a:ext cx="5581650" cy="6858000"/>
          </a:xfrm>
          <a:prstGeom prst="rect">
            <a:avLst/>
          </a:prstGeom>
          <a:ln w="12700">
            <a:miter lim="400000"/>
          </a:ln>
        </p:spPr>
      </p:pic>
      <p:sp>
        <p:nvSpPr>
          <p:cNvPr id="108" name="CLICK TO EDIT MASTER TITLE STYLE"/>
          <p:cNvSpPr txBox="1"/>
          <p:nvPr>
            <p:ph type="title" hasCustomPrompt="1"/>
          </p:nvPr>
        </p:nvSpPr>
        <p:spPr>
          <a:xfrm>
            <a:off x="5920168" y="1152771"/>
            <a:ext cx="5431973" cy="846301"/>
          </a:xfrm>
          <a:prstGeom prst="rect">
            <a:avLst/>
          </a:prstGeom>
        </p:spPr>
        <p:txBody>
          <a:bodyPr anchor="t"/>
          <a:lstStyle>
            <a:lvl1pPr>
              <a:defRPr sz="2800">
                <a:solidFill>
                  <a:srgbClr val="000000"/>
                </a:solidFill>
              </a:defRPr>
            </a:lvl1pPr>
          </a:lstStyle>
          <a:p>
            <a:pPr/>
            <a:r>
              <a:t>CLICK TO EDIT MASTER TITLE STYLE</a:t>
            </a:r>
          </a:p>
        </p:txBody>
      </p:sp>
      <p:sp>
        <p:nvSpPr>
          <p:cNvPr id="109" name="Straight Connector 8"/>
          <p:cNvSpPr/>
          <p:nvPr/>
        </p:nvSpPr>
        <p:spPr>
          <a:xfrm flipV="1">
            <a:off x="2209800" y="-1"/>
            <a:ext cx="2438401" cy="6858001"/>
          </a:xfrm>
          <a:prstGeom prst="line">
            <a:avLst/>
          </a:prstGeom>
          <a:ln w="6350">
            <a:solidFill>
              <a:srgbClr val="000000"/>
            </a:solidFill>
            <a:miter/>
          </a:ln>
        </p:spPr>
        <p:txBody>
          <a:bodyPr lIns="45719" rIns="45719"/>
          <a:lstStyle/>
          <a:p>
            <a:pPr/>
          </a:p>
        </p:txBody>
      </p:sp>
      <p:sp>
        <p:nvSpPr>
          <p:cNvPr id="110" name="Body Level One…"/>
          <p:cNvSpPr txBox="1"/>
          <p:nvPr>
            <p:ph type="body" sz="quarter" idx="1" hasCustomPrompt="1"/>
          </p:nvPr>
        </p:nvSpPr>
        <p:spPr>
          <a:xfrm>
            <a:off x="5922254" y="2469514"/>
            <a:ext cx="5433205" cy="365126"/>
          </a:xfrm>
          <a:prstGeom prst="rect">
            <a:avLst/>
          </a:prstGeom>
        </p:spPr>
        <p:txBody>
          <a:bodyPr/>
          <a:lstStyle>
            <a:lvl1pPr marL="0" indent="0">
              <a:buSzTx/>
              <a:buFontTx/>
              <a:buNone/>
              <a:defRPr cap="all" spc="150" sz="2000"/>
            </a:lvl1pPr>
            <a:lvl2pPr marL="647700" indent="-190500">
              <a:buFontTx/>
              <a:defRPr cap="all" spc="150" sz="2000"/>
            </a:lvl2pPr>
            <a:lvl3pPr marL="1143000" indent="-228600">
              <a:buFontTx/>
              <a:defRPr cap="all" spc="150" sz="2000"/>
            </a:lvl3pPr>
            <a:lvl4pPr marL="1625600" indent="-254000">
              <a:buFontTx/>
              <a:defRPr cap="all" spc="150" sz="2000"/>
            </a:lvl4pPr>
            <a:lvl5pPr marL="2082800" indent="-254000">
              <a:buFontTx/>
              <a:defRPr cap="all" spc="150" sz="2000"/>
            </a:lvl5pPr>
          </a:lstStyle>
          <a:p>
            <a:pPr/>
            <a:r>
              <a:t>CLICK TO ADD SUBTITLE</a:t>
            </a:r>
          </a:p>
          <a:p>
            <a:pPr lvl="1"/>
            <a:r>
              <a:t/>
            </a:r>
          </a:p>
          <a:p>
            <a:pPr lvl="2"/>
            <a:r>
              <a:t/>
            </a:r>
          </a:p>
          <a:p>
            <a:pPr lvl="3"/>
            <a:r>
              <a:t/>
            </a:r>
          </a:p>
          <a:p>
            <a:pPr lvl="4"/>
            <a:r>
              <a:t/>
            </a:r>
          </a:p>
        </p:txBody>
      </p:sp>
      <p:sp>
        <p:nvSpPr>
          <p:cNvPr id="111" name="Text Placeholder 18"/>
          <p:cNvSpPr/>
          <p:nvPr>
            <p:ph type="body" sz="quarter" idx="21" hasCustomPrompt="1"/>
          </p:nvPr>
        </p:nvSpPr>
        <p:spPr>
          <a:xfrm>
            <a:off x="5921827" y="2798940"/>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12" name="Text Placeholder 15"/>
          <p:cNvSpPr/>
          <p:nvPr>
            <p:ph type="body" sz="quarter" idx="22" hasCustomPrompt="1"/>
          </p:nvPr>
        </p:nvSpPr>
        <p:spPr>
          <a:xfrm>
            <a:off x="5922254" y="3569310"/>
            <a:ext cx="5433205" cy="365126"/>
          </a:xfrm>
          <a:prstGeom prst="rect">
            <a:avLst/>
          </a:prstGeom>
        </p:spPr>
        <p:txBody>
          <a:bodyPr/>
          <a:lstStyle>
            <a:lvl1pPr marL="0" indent="0" defTabSz="859536">
              <a:spcBef>
                <a:spcPts val="900"/>
              </a:spcBef>
              <a:buSzTx/>
              <a:buFontTx/>
              <a:buNone/>
              <a:defRPr cap="all" spc="94" sz="1879"/>
            </a:lvl1pPr>
          </a:lstStyle>
          <a:p>
            <a:pPr/>
            <a:r>
              <a:t>CLICK TO ADD SUBTITLE</a:t>
            </a:r>
          </a:p>
        </p:txBody>
      </p:sp>
      <p:sp>
        <p:nvSpPr>
          <p:cNvPr id="113" name="Text Placeholder 18"/>
          <p:cNvSpPr/>
          <p:nvPr>
            <p:ph type="body" sz="quarter" idx="23" hasCustomPrompt="1"/>
          </p:nvPr>
        </p:nvSpPr>
        <p:spPr>
          <a:xfrm>
            <a:off x="5921827" y="3898736"/>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14" name="Text Placeholder 15"/>
          <p:cNvSpPr/>
          <p:nvPr>
            <p:ph type="body" sz="quarter" idx="24" hasCustomPrompt="1"/>
          </p:nvPr>
        </p:nvSpPr>
        <p:spPr>
          <a:xfrm>
            <a:off x="5922254" y="4669106"/>
            <a:ext cx="5433205" cy="365126"/>
          </a:xfrm>
          <a:prstGeom prst="rect">
            <a:avLst/>
          </a:prstGeom>
        </p:spPr>
        <p:txBody>
          <a:bodyPr/>
          <a:lstStyle>
            <a:lvl1pPr marL="0" indent="0" defTabSz="859536">
              <a:spcBef>
                <a:spcPts val="900"/>
              </a:spcBef>
              <a:buSzTx/>
              <a:buFontTx/>
              <a:buNone/>
              <a:defRPr cap="all" spc="94" sz="1879"/>
            </a:lvl1pPr>
          </a:lstStyle>
          <a:p>
            <a:pPr/>
            <a:r>
              <a:t>CLICK TO ADD SUBTITLE</a:t>
            </a:r>
          </a:p>
        </p:txBody>
      </p:sp>
      <p:sp>
        <p:nvSpPr>
          <p:cNvPr id="115" name="Text Placeholder 18"/>
          <p:cNvSpPr/>
          <p:nvPr>
            <p:ph type="body" sz="quarter" idx="25" hasCustomPrompt="1"/>
          </p:nvPr>
        </p:nvSpPr>
        <p:spPr>
          <a:xfrm>
            <a:off x="5921827" y="4998532"/>
            <a:ext cx="5431973" cy="557951"/>
          </a:xfrm>
          <a:prstGeom prst="rect">
            <a:avLst/>
          </a:prstGeom>
        </p:spPr>
        <p:txBody>
          <a:bodyPr/>
          <a:lstStyle>
            <a:lvl1pPr marL="0" indent="0">
              <a:lnSpc>
                <a:spcPct val="100000"/>
              </a:lnSpc>
              <a:buSzTx/>
              <a:buFontTx/>
              <a:buNone/>
              <a:defRPr sz="1400"/>
            </a:lvl1pPr>
          </a:lstStyle>
          <a:p>
            <a:pPr/>
            <a:r>
              <a:t>Click to add text</a:t>
            </a:r>
          </a:p>
        </p:txBody>
      </p:sp>
      <p:sp>
        <p:nvSpPr>
          <p:cNvPr id="116" name="Slide Number"/>
          <p:cNvSpPr txBox="1"/>
          <p:nvPr>
            <p:ph type="sldNum" sz="quarter" idx="2"/>
          </p:nvPr>
        </p:nvSpPr>
        <p:spPr>
          <a:xfrm>
            <a:off x="11122522"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ree Content">
    <p:bg>
      <p:bgPr>
        <a:solidFill>
          <a:srgbClr val="FFFFFF"/>
        </a:solidFill>
      </p:bgPr>
    </p:bg>
    <p:spTree>
      <p:nvGrpSpPr>
        <p:cNvPr id="1" name=""/>
        <p:cNvGrpSpPr/>
        <p:nvPr/>
      </p:nvGrpSpPr>
      <p:grpSpPr>
        <a:xfrm>
          <a:off x="0" y="0"/>
          <a:ext cx="0" cy="0"/>
          <a:chOff x="0" y="0"/>
          <a:chExt cx="0" cy="0"/>
        </a:xfrm>
      </p:grpSpPr>
      <p:sp>
        <p:nvSpPr>
          <p:cNvPr id="123" name="CLICK TO EDIT MASTER TITLE STYLE"/>
          <p:cNvSpPr txBox="1"/>
          <p:nvPr>
            <p:ph type="title" hasCustomPrompt="1"/>
          </p:nvPr>
        </p:nvSpPr>
        <p:spPr>
          <a:xfrm>
            <a:off x="1885156" y="892177"/>
            <a:ext cx="8421689" cy="1325564"/>
          </a:xfrm>
          <a:prstGeom prst="rect">
            <a:avLst/>
          </a:prstGeom>
        </p:spPr>
        <p:txBody>
          <a:bodyPr/>
          <a:lstStyle>
            <a:lvl1pPr algn="ctr">
              <a:defRPr sz="2800">
                <a:solidFill>
                  <a:srgbClr val="000000"/>
                </a:solidFill>
              </a:defRPr>
            </a:lvl1pPr>
          </a:lstStyle>
          <a:p>
            <a:pPr/>
            <a:r>
              <a:t>CLICK TO EDIT MASTER TITLE STYLE</a:t>
            </a:r>
          </a:p>
        </p:txBody>
      </p:sp>
      <p:sp>
        <p:nvSpPr>
          <p:cNvPr id="124" name="Body Level One…"/>
          <p:cNvSpPr txBox="1"/>
          <p:nvPr>
            <p:ph type="body" sz="quarter" idx="1" hasCustomPrompt="1"/>
          </p:nvPr>
        </p:nvSpPr>
        <p:spPr>
          <a:xfrm>
            <a:off x="1243103" y="2776935"/>
            <a:ext cx="2882476" cy="823913"/>
          </a:xfrm>
          <a:prstGeom prst="rect">
            <a:avLst/>
          </a:prstGeom>
        </p:spPr>
        <p:txBody>
          <a:bodyPr anchor="b"/>
          <a:lstStyle>
            <a:lvl1pPr marL="0" indent="0">
              <a:buSzTx/>
              <a:buFontTx/>
              <a:buNone/>
              <a:defRPr cap="all" spc="150" sz="2000"/>
            </a:lvl1pPr>
            <a:lvl2pPr marL="0" indent="457200">
              <a:buSzTx/>
              <a:buFontTx/>
              <a:buNone/>
              <a:defRPr cap="all" spc="150" sz="2000"/>
            </a:lvl2pPr>
            <a:lvl3pPr marL="0" indent="914400">
              <a:buSzTx/>
              <a:buFontTx/>
              <a:buNone/>
              <a:defRPr cap="all" spc="150" sz="2000"/>
            </a:lvl3pPr>
            <a:lvl4pPr marL="0" indent="1371600">
              <a:buSzTx/>
              <a:buFontTx/>
              <a:buNone/>
              <a:defRPr cap="all" spc="150" sz="2000"/>
            </a:lvl4pPr>
            <a:lvl5pPr marL="0" indent="1828800">
              <a:buSzTx/>
              <a:buFontTx/>
              <a:buNone/>
              <a:defRPr cap="all" spc="150" sz="2000"/>
            </a:lvl5pPr>
          </a:lstStyle>
          <a:p>
            <a:pPr/>
            <a:r>
              <a:t>CLICK TO EDIT MASTER TEXT</a:t>
            </a:r>
          </a:p>
          <a:p>
            <a:pPr lvl="1"/>
            <a:r>
              <a:t/>
            </a:r>
          </a:p>
          <a:p>
            <a:pPr lvl="2"/>
            <a:r>
              <a:t/>
            </a:r>
          </a:p>
          <a:p>
            <a:pPr lvl="3"/>
            <a:r>
              <a:t/>
            </a:r>
          </a:p>
          <a:p>
            <a:pPr lvl="4"/>
            <a:r>
              <a:t/>
            </a:r>
          </a:p>
        </p:txBody>
      </p:sp>
      <p:sp>
        <p:nvSpPr>
          <p:cNvPr id="125" name="Text Placeholder 4"/>
          <p:cNvSpPr/>
          <p:nvPr>
            <p:ph type="body" sz="quarter" idx="21" hasCustomPrompt="1"/>
          </p:nvPr>
        </p:nvSpPr>
        <p:spPr>
          <a:xfrm>
            <a:off x="4647665" y="2776935"/>
            <a:ext cx="2896672" cy="823913"/>
          </a:xfrm>
          <a:prstGeom prst="rect">
            <a:avLst/>
          </a:prstGeom>
        </p:spPr>
        <p:txBody>
          <a:bodyPr anchor="b"/>
          <a:lstStyle>
            <a:lvl1pPr marL="0" indent="0">
              <a:buSzTx/>
              <a:buFontTx/>
              <a:buNone/>
              <a:defRPr cap="all" spc="100" sz="2000"/>
            </a:lvl1pPr>
          </a:lstStyle>
          <a:p>
            <a:pPr/>
            <a:r>
              <a:t>CLICK TO EDIT MASTER TEXT</a:t>
            </a:r>
          </a:p>
        </p:txBody>
      </p:sp>
      <p:sp>
        <p:nvSpPr>
          <p:cNvPr id="126" name="Straight Connector 15"/>
          <p:cNvSpPr/>
          <p:nvPr/>
        </p:nvSpPr>
        <p:spPr>
          <a:xfrm flipH="1">
            <a:off x="-1" y="-1"/>
            <a:ext cx="1238251" cy="3105152"/>
          </a:xfrm>
          <a:prstGeom prst="line">
            <a:avLst/>
          </a:prstGeom>
          <a:ln w="3175">
            <a:solidFill>
              <a:srgbClr val="000000"/>
            </a:solidFill>
            <a:miter/>
          </a:ln>
        </p:spPr>
        <p:txBody>
          <a:bodyPr lIns="45719" rIns="45719"/>
          <a:lstStyle/>
          <a:p>
            <a:pPr/>
          </a:p>
        </p:txBody>
      </p:sp>
      <p:sp>
        <p:nvSpPr>
          <p:cNvPr id="127" name="Straight Connector 19"/>
          <p:cNvSpPr/>
          <p:nvPr/>
        </p:nvSpPr>
        <p:spPr>
          <a:xfrm flipH="1">
            <a:off x="-1" y="0"/>
            <a:ext cx="2238377" cy="2476501"/>
          </a:xfrm>
          <a:prstGeom prst="line">
            <a:avLst/>
          </a:prstGeom>
          <a:ln w="6350">
            <a:solidFill>
              <a:srgbClr val="000000"/>
            </a:solidFill>
            <a:miter/>
          </a:ln>
        </p:spPr>
        <p:txBody>
          <a:bodyPr lIns="45719" rIns="45719"/>
          <a:lstStyle/>
          <a:p>
            <a:pPr/>
          </a:p>
        </p:txBody>
      </p:sp>
      <p:sp>
        <p:nvSpPr>
          <p:cNvPr id="128" name="Text Placeholder 2"/>
          <p:cNvSpPr/>
          <p:nvPr>
            <p:ph type="body" sz="quarter" idx="22" hasCustomPrompt="1"/>
          </p:nvPr>
        </p:nvSpPr>
        <p:spPr>
          <a:xfrm>
            <a:off x="8066420" y="2776935"/>
            <a:ext cx="2882476" cy="823913"/>
          </a:xfrm>
          <a:prstGeom prst="rect">
            <a:avLst/>
          </a:prstGeom>
        </p:spPr>
        <p:txBody>
          <a:bodyPr anchor="b"/>
          <a:lstStyle>
            <a:lvl1pPr marL="0" indent="0">
              <a:buSzTx/>
              <a:buFontTx/>
              <a:buNone/>
              <a:defRPr cap="all" spc="100" sz="2000"/>
            </a:lvl1pPr>
          </a:lstStyle>
          <a:p>
            <a:pPr/>
            <a:r>
              <a:t>CLICK TO EDIT MASTER TEXT</a:t>
            </a:r>
          </a:p>
        </p:txBody>
      </p:sp>
      <p:sp>
        <p:nvSpPr>
          <p:cNvPr id="129" name="Slide Number"/>
          <p:cNvSpPr txBox="1"/>
          <p:nvPr>
            <p:ph type="sldNum" sz="quarter" idx="2"/>
          </p:nvPr>
        </p:nvSpPr>
        <p:spPr>
          <a:xfrm>
            <a:off x="11122523" y="6423342"/>
            <a:ext cx="231278" cy="2311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CLICK TO EDIT MASTER TITLE STYLE"/>
          <p:cNvSpPr txBox="1"/>
          <p:nvPr>
            <p:ph type="title" hasCustomPrompt="1"/>
          </p:nvPr>
        </p:nvSpPr>
        <p:spPr>
          <a:xfrm>
            <a:off x="6991350" y="2571234"/>
            <a:ext cx="4179571" cy="1715532"/>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CLICK TO EDIT MASTER TITLE STYLE</a:t>
            </a:r>
          </a:p>
        </p:txBody>
      </p:sp>
      <p:pic>
        <p:nvPicPr>
          <p:cNvPr id="3" name="Graphic 4" descr="Graphic 4"/>
          <p:cNvPicPr>
            <a:picLocks noChangeAspect="1"/>
          </p:cNvPicPr>
          <p:nvPr/>
        </p:nvPicPr>
        <p:blipFill>
          <a:blip r:embed="rId2">
            <a:extLst/>
          </a:blip>
          <a:stretch>
            <a:fillRect/>
          </a:stretch>
        </p:blipFill>
        <p:spPr>
          <a:xfrm>
            <a:off x="0" y="828675"/>
            <a:ext cx="5876925" cy="5200650"/>
          </a:xfrm>
          <a:prstGeom prst="rect">
            <a:avLst/>
          </a:prstGeom>
          <a:ln w="12700">
            <a:miter lim="400000"/>
          </a:ln>
        </p:spPr>
      </p:pic>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1pPr>
      <a:lvl2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2pPr>
      <a:lvl3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3pPr>
      <a:lvl4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4pPr>
      <a:lvl5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5pPr>
      <a:lvl6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6pPr>
      <a:lvl7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7pPr>
      <a:lvl8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8pPr>
      <a:lvl9pPr marL="0" marR="0" indent="0" algn="l" defTabSz="914400" rtl="0" latinLnBrk="0">
        <a:lnSpc>
          <a:spcPct val="90000"/>
        </a:lnSpc>
        <a:spcBef>
          <a:spcPts val="0"/>
        </a:spcBef>
        <a:spcAft>
          <a:spcPts val="0"/>
        </a:spcAft>
        <a:buClrTx/>
        <a:buSzTx/>
        <a:buFontTx/>
        <a:buNone/>
        <a:tabLst/>
        <a:defRPr b="0" baseline="0" cap="all" i="0" spc="150" strike="noStrike" sz="3600" u="none">
          <a:solidFill>
            <a:srgbClr val="FFFFFF"/>
          </a:solidFill>
          <a:uFillTx/>
          <a:latin typeface="Tenorite"/>
          <a:ea typeface="Tenorite"/>
          <a:cs typeface="Tenorite"/>
          <a:sym typeface="Tenorite"/>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Tenorite"/>
          <a:ea typeface="Tenorite"/>
          <a:cs typeface="Tenorite"/>
          <a:sym typeface="Tenorite"/>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solidFill>
            <a:schemeClr val="tx1"/>
          </a:solidFill>
          <a:uFillTx/>
          <a:latin typeface="+mn-lt"/>
          <a:ea typeface="+mn-ea"/>
          <a:cs typeface="+mn-cs"/>
          <a:sym typeface="Tenori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 Id="rId3"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2.png"/><Relationship Id="rId3" Type="http://schemas.openxmlformats.org/officeDocument/2006/relationships/image" Target="../media/image3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mailto:Aaoroz9881@ung.edu"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Title 1"/>
          <p:cNvSpPr txBox="1"/>
          <p:nvPr>
            <p:ph type="ctrTitle"/>
          </p:nvPr>
        </p:nvSpPr>
        <p:spPr>
          <a:xfrm>
            <a:off x="6416040" y="2777156"/>
            <a:ext cx="4941771" cy="2793255"/>
          </a:xfrm>
          <a:prstGeom prst="rect">
            <a:avLst/>
          </a:prstGeom>
        </p:spPr>
        <p:txBody>
          <a:bodyPr/>
          <a:lstStyle>
            <a:lvl1pPr defTabSz="868680">
              <a:defRPr spc="95" sz="3420"/>
            </a:lvl1pPr>
          </a:lstStyle>
          <a:p>
            <a:pPr/>
            <a:r>
              <a:t>Analysis of man-in-the-middle attacks' evasion and effectiveness against SOC tools</a:t>
            </a:r>
          </a:p>
        </p:txBody>
      </p:sp>
      <p:sp>
        <p:nvSpPr>
          <p:cNvPr id="352" name="Subtitle 2"/>
          <p:cNvSpPr txBox="1"/>
          <p:nvPr>
            <p:ph type="subTitle" sz="quarter" idx="1"/>
          </p:nvPr>
        </p:nvSpPr>
        <p:spPr>
          <a:xfrm>
            <a:off x="6416040" y="5586889"/>
            <a:ext cx="4941771" cy="396661"/>
          </a:xfrm>
          <a:prstGeom prst="rect">
            <a:avLst/>
          </a:prstGeom>
        </p:spPr>
        <p:txBody>
          <a:bodyPr/>
          <a:lstStyle/>
          <a:p>
            <a:pPr/>
            <a:r>
              <a:t>Aziel Orozco</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Title 1"/>
          <p:cNvSpPr txBox="1"/>
          <p:nvPr>
            <p:ph type="title"/>
          </p:nvPr>
        </p:nvSpPr>
        <p:spPr>
          <a:xfrm>
            <a:off x="1885155" y="892177"/>
            <a:ext cx="8421690" cy="1325564"/>
          </a:xfrm>
          <a:prstGeom prst="rect">
            <a:avLst/>
          </a:prstGeom>
        </p:spPr>
        <p:txBody>
          <a:bodyPr/>
          <a:lstStyle>
            <a:lvl1pPr>
              <a:defRPr spc="100"/>
            </a:lvl1pPr>
          </a:lstStyle>
          <a:p>
            <a:pPr/>
            <a:r>
              <a:t>IPv6 DNS Takeover</a:t>
            </a:r>
          </a:p>
        </p:txBody>
      </p:sp>
      <p:sp>
        <p:nvSpPr>
          <p:cNvPr id="415" name="Slide Number Placeholder 3"/>
          <p:cNvSpPr txBox="1"/>
          <p:nvPr>
            <p:ph type="sldNum" sz="quarter" idx="2"/>
          </p:nvPr>
        </p:nvSpPr>
        <p:spPr>
          <a:xfrm>
            <a:off x="11122523"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6" name="Picture 4" descr="Picture 4"/>
          <p:cNvPicPr>
            <a:picLocks noChangeAspect="1"/>
          </p:cNvPicPr>
          <p:nvPr/>
        </p:nvPicPr>
        <p:blipFill>
          <a:blip r:embed="rId2">
            <a:extLst/>
          </a:blip>
          <a:stretch>
            <a:fillRect/>
          </a:stretch>
        </p:blipFill>
        <p:spPr>
          <a:xfrm>
            <a:off x="3225835" y="2152440"/>
            <a:ext cx="5639847" cy="380916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Title 1"/>
          <p:cNvSpPr txBox="1"/>
          <p:nvPr>
            <p:ph type="title"/>
          </p:nvPr>
        </p:nvSpPr>
        <p:spPr>
          <a:xfrm>
            <a:off x="1885155" y="892177"/>
            <a:ext cx="8421690" cy="1325564"/>
          </a:xfrm>
          <a:prstGeom prst="rect">
            <a:avLst/>
          </a:prstGeom>
        </p:spPr>
        <p:txBody>
          <a:bodyPr/>
          <a:lstStyle>
            <a:lvl1pPr>
              <a:defRPr spc="100"/>
            </a:lvl1pPr>
          </a:lstStyle>
          <a:p>
            <a:pPr/>
            <a:r>
              <a:t>Soc Tools</a:t>
            </a:r>
          </a:p>
        </p:txBody>
      </p:sp>
      <p:sp>
        <p:nvSpPr>
          <p:cNvPr id="419" name="Text Placeholder 13"/>
          <p:cNvSpPr txBox="1"/>
          <p:nvPr>
            <p:ph type="body" sz="quarter" idx="1"/>
          </p:nvPr>
        </p:nvSpPr>
        <p:spPr>
          <a:xfrm>
            <a:off x="1433945" y="2563123"/>
            <a:ext cx="4031946" cy="365126"/>
          </a:xfrm>
          <a:prstGeom prst="rect">
            <a:avLst/>
          </a:prstGeom>
        </p:spPr>
        <p:txBody>
          <a:bodyPr/>
          <a:lstStyle>
            <a:lvl1pPr defTabSz="859536">
              <a:lnSpc>
                <a:spcPct val="81000"/>
              </a:lnSpc>
              <a:spcBef>
                <a:spcPts val="900"/>
              </a:spcBef>
              <a:defRPr spc="94" sz="1879"/>
            </a:lvl1pPr>
          </a:lstStyle>
          <a:p>
            <a:pPr/>
            <a:r>
              <a:t>PURPOSE</a:t>
            </a:r>
          </a:p>
        </p:txBody>
      </p:sp>
      <p:sp>
        <p:nvSpPr>
          <p:cNvPr id="420" name="Text Placeholder 16"/>
          <p:cNvSpPr/>
          <p:nvPr>
            <p:ph type="body" idx="21"/>
          </p:nvPr>
        </p:nvSpPr>
        <p:spPr>
          <a:xfrm>
            <a:off x="1485664" y="3070348"/>
            <a:ext cx="4617183" cy="1191287"/>
          </a:xfrm>
          <a:prstGeom prst="rect">
            <a:avLst/>
          </a:prstGeom>
          <a:extLst>
            <a:ext uri="{C572A759-6A51-4108-AA02-DFA0A04FC94B}">
              <ma14:wrappingTextBoxFlag xmlns:ma14="http://schemas.microsoft.com/office/mac/drawingml/2011/main" val="1"/>
            </a:ext>
          </a:extLst>
        </p:spPr>
        <p:txBody>
          <a:bodyPr/>
          <a:lstStyle/>
          <a:p>
            <a:pPr marL="285750" indent="-285750">
              <a:buSzPct val="100000"/>
              <a:buFont typeface="Arial"/>
              <a:buChar char="•"/>
              <a:defRPr sz="1800"/>
            </a:pPr>
            <a:r>
              <a:t>Continuously monitor network traffic</a:t>
            </a:r>
          </a:p>
          <a:p>
            <a:pPr marL="285750" indent="-285750" algn="l">
              <a:buSzPct val="100000"/>
              <a:buFont typeface="Arial"/>
              <a:buChar char="•"/>
              <a:defRPr sz="1800"/>
            </a:pPr>
            <a:r>
              <a:t>Detect and analyze security incidents</a:t>
            </a:r>
          </a:p>
          <a:p>
            <a:pPr marL="285750" indent="-285750" algn="l">
              <a:buSzPct val="100000"/>
              <a:buFont typeface="Arial"/>
              <a:buChar char="•"/>
              <a:defRPr sz="1800"/>
            </a:pPr>
            <a:r>
              <a:t>Respond to mitigate threats</a:t>
            </a:r>
          </a:p>
        </p:txBody>
      </p:sp>
      <p:sp>
        <p:nvSpPr>
          <p:cNvPr id="421" name="Text Placeholder 17"/>
          <p:cNvSpPr/>
          <p:nvPr>
            <p:ph type="body" idx="22"/>
          </p:nvPr>
        </p:nvSpPr>
        <p:spPr>
          <a:xfrm>
            <a:off x="6673004" y="2479232"/>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COMMON SOC TOOLS</a:t>
            </a:r>
          </a:p>
        </p:txBody>
      </p:sp>
      <p:sp>
        <p:nvSpPr>
          <p:cNvPr id="422" name="Subtitle 2"/>
          <p:cNvSpPr/>
          <p:nvPr>
            <p:ph type="body" idx="23"/>
          </p:nvPr>
        </p:nvSpPr>
        <p:spPr>
          <a:xfrm>
            <a:off x="6673143" y="2848178"/>
            <a:ext cx="4332481" cy="1542979"/>
          </a:xfrm>
          <a:prstGeom prst="rect">
            <a:avLst/>
          </a:prstGeom>
          <a:extLst>
            <a:ext uri="{C572A759-6A51-4108-AA02-DFA0A04FC94B}">
              <ma14:wrappingTextBoxFlag xmlns:ma14="http://schemas.microsoft.com/office/mac/drawingml/2011/main" val="1"/>
            </a:ext>
          </a:extLst>
        </p:spPr>
        <p:txBody>
          <a:bodyPr/>
          <a:lstStyle/>
          <a:p>
            <a:pPr marL="285750" indent="-285750" algn="l">
              <a:buSzPct val="100000"/>
              <a:buFont typeface="Arial"/>
              <a:buChar char="•"/>
              <a:defRPr sz="1800"/>
            </a:pPr>
            <a:r>
              <a:t>Security Information Event Management(SIEM)</a:t>
            </a:r>
          </a:p>
          <a:p>
            <a:pPr marL="285750" indent="-285750" algn="l">
              <a:buSzPct val="100000"/>
              <a:buFont typeface="Arial"/>
              <a:buChar char="•"/>
              <a:defRPr sz="1800"/>
            </a:pPr>
            <a:r>
              <a:t>IDS/IPS</a:t>
            </a:r>
          </a:p>
          <a:p>
            <a:pPr marL="285750" indent="-285750" algn="l">
              <a:buSzPct val="100000"/>
              <a:buFont typeface="Arial"/>
              <a:buChar char="•"/>
              <a:defRPr sz="1800"/>
            </a:pPr>
            <a:r>
              <a:t>Endpoint Detection and Response </a:t>
            </a:r>
          </a:p>
        </p:txBody>
      </p:sp>
      <p:sp>
        <p:nvSpPr>
          <p:cNvPr id="423" name="Content Placeholder 18"/>
          <p:cNvSpPr/>
          <p:nvPr>
            <p:ph type="body" idx="26"/>
          </p:nvPr>
        </p:nvSpPr>
        <p:spPr>
          <a:xfrm>
            <a:off x="3976323" y="4482062"/>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LIMITATIONS</a:t>
            </a:r>
          </a:p>
        </p:txBody>
      </p:sp>
      <p:sp>
        <p:nvSpPr>
          <p:cNvPr id="424" name="Content Placeholder 19"/>
          <p:cNvSpPr/>
          <p:nvPr>
            <p:ph type="body" idx="27"/>
          </p:nvPr>
        </p:nvSpPr>
        <p:spPr>
          <a:xfrm>
            <a:off x="3876351" y="4850855"/>
            <a:ext cx="5437798" cy="1928165"/>
          </a:xfrm>
          <a:prstGeom prst="rect">
            <a:avLst/>
          </a:prstGeom>
          <a:extLst>
            <a:ext uri="{C572A759-6A51-4108-AA02-DFA0A04FC94B}">
              <ma14:wrappingTextBoxFlag xmlns:ma14="http://schemas.microsoft.com/office/mac/drawingml/2011/main" val="1"/>
            </a:ext>
          </a:extLst>
        </p:spPr>
        <p:txBody>
          <a:bodyPr/>
          <a:lstStyle/>
          <a:p>
            <a:pPr marL="285750" indent="-285750" algn="l">
              <a:lnSpc>
                <a:spcPct val="90000"/>
              </a:lnSpc>
              <a:buSzPct val="100000"/>
              <a:buFont typeface="Arial"/>
              <a:buChar char="•"/>
              <a:defRPr sz="1800"/>
            </a:pPr>
            <a:r>
              <a:t>Accuracy, rely on automated detection mechanisms(false positives/false negatives)</a:t>
            </a:r>
          </a:p>
          <a:p>
            <a:pPr marL="285750" indent="-285750" algn="l">
              <a:lnSpc>
                <a:spcPct val="90000"/>
              </a:lnSpc>
              <a:buSzPct val="100000"/>
              <a:buFont typeface="Arial"/>
              <a:buChar char="•"/>
              <a:defRPr sz="1800"/>
            </a:pPr>
            <a:r>
              <a:t>Scalability, managing extensive network structures</a:t>
            </a:r>
          </a:p>
          <a:p>
            <a:pPr marL="285750" indent="-285750" algn="l">
              <a:lnSpc>
                <a:spcPct val="90000"/>
              </a:lnSpc>
              <a:buSzPct val="100000"/>
              <a:buFont typeface="Arial"/>
              <a:buChar char="•"/>
              <a:defRPr sz="1800"/>
            </a:pPr>
            <a:r>
              <a:t>Adaptability, may be overwhelming for SOC analysts</a:t>
            </a:r>
          </a:p>
        </p:txBody>
      </p:sp>
      <p:sp>
        <p:nvSpPr>
          <p:cNvPr id="425" name="Slide Number Placeholder 3"/>
          <p:cNvSpPr txBox="1"/>
          <p:nvPr>
            <p:ph type="sldNum" sz="quarter" idx="2"/>
          </p:nvPr>
        </p:nvSpPr>
        <p:spPr>
          <a:xfrm>
            <a:off x="11130950" y="6423342"/>
            <a:ext cx="222850"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Title 1"/>
          <p:cNvSpPr txBox="1"/>
          <p:nvPr>
            <p:ph type="title"/>
          </p:nvPr>
        </p:nvSpPr>
        <p:spPr>
          <a:xfrm>
            <a:off x="1885155" y="892177"/>
            <a:ext cx="8421690" cy="1325564"/>
          </a:xfrm>
          <a:prstGeom prst="rect">
            <a:avLst/>
          </a:prstGeom>
        </p:spPr>
        <p:txBody>
          <a:bodyPr/>
          <a:lstStyle>
            <a:lvl1pPr>
              <a:defRPr spc="100"/>
            </a:lvl1pPr>
          </a:lstStyle>
          <a:p>
            <a:pPr/>
            <a:r>
              <a:t>Red Team engagements</a:t>
            </a:r>
          </a:p>
        </p:txBody>
      </p:sp>
      <p:sp>
        <p:nvSpPr>
          <p:cNvPr id="428" name="Text Placeholder 13"/>
          <p:cNvSpPr txBox="1"/>
          <p:nvPr>
            <p:ph type="body" sz="quarter" idx="1"/>
          </p:nvPr>
        </p:nvSpPr>
        <p:spPr>
          <a:xfrm>
            <a:off x="1433945" y="2563123"/>
            <a:ext cx="4031946" cy="365126"/>
          </a:xfrm>
          <a:prstGeom prst="rect">
            <a:avLst/>
          </a:prstGeom>
        </p:spPr>
        <p:txBody>
          <a:bodyPr/>
          <a:lstStyle>
            <a:lvl1pPr defTabSz="859536">
              <a:lnSpc>
                <a:spcPct val="81000"/>
              </a:lnSpc>
              <a:spcBef>
                <a:spcPts val="900"/>
              </a:spcBef>
              <a:defRPr spc="94" sz="1879"/>
            </a:lvl1pPr>
          </a:lstStyle>
          <a:p>
            <a:pPr/>
            <a:r>
              <a:t>WHAT?</a:t>
            </a:r>
          </a:p>
        </p:txBody>
      </p:sp>
      <p:sp>
        <p:nvSpPr>
          <p:cNvPr id="429" name="Text Placeholder 16"/>
          <p:cNvSpPr/>
          <p:nvPr>
            <p:ph type="body" idx="21"/>
          </p:nvPr>
        </p:nvSpPr>
        <p:spPr>
          <a:xfrm>
            <a:off x="1494038" y="3070348"/>
            <a:ext cx="4031030" cy="1057309"/>
          </a:xfrm>
          <a:prstGeom prst="rect">
            <a:avLst/>
          </a:prstGeom>
          <a:extLst>
            <a:ext uri="{C572A759-6A51-4108-AA02-DFA0A04FC94B}">
              <ma14:wrappingTextBoxFlag xmlns:ma14="http://schemas.microsoft.com/office/mac/drawingml/2011/main" val="1"/>
            </a:ext>
          </a:extLst>
        </p:spPr>
        <p:txBody>
          <a:bodyPr/>
          <a:lstStyle/>
          <a:p>
            <a:pPr marL="248602" indent="-248602" algn="l" defTabSz="795527">
              <a:spcBef>
                <a:spcPts val="800"/>
              </a:spcBef>
              <a:buSzPct val="100000"/>
              <a:buFont typeface="Arial"/>
              <a:buChar char="•"/>
              <a:defRPr sz="1566"/>
            </a:pPr>
            <a:r>
              <a:t>Simulate real world cyber attacks</a:t>
            </a:r>
          </a:p>
          <a:p>
            <a:pPr marL="248602" indent="-248602" algn="l" defTabSz="795527">
              <a:spcBef>
                <a:spcPts val="800"/>
              </a:spcBef>
              <a:buSzPct val="100000"/>
              <a:buFont typeface="Arial"/>
              <a:buChar char="•"/>
              <a:defRPr sz="1566"/>
            </a:pPr>
            <a:r>
              <a:t>Proactive approach to identifying vulnerabilities in an organizations network</a:t>
            </a:r>
          </a:p>
        </p:txBody>
      </p:sp>
      <p:sp>
        <p:nvSpPr>
          <p:cNvPr id="430" name="Text Placeholder 17"/>
          <p:cNvSpPr/>
          <p:nvPr>
            <p:ph type="body" idx="22"/>
          </p:nvPr>
        </p:nvSpPr>
        <p:spPr>
          <a:xfrm>
            <a:off x="6673004" y="2479232"/>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GOAL</a:t>
            </a:r>
          </a:p>
        </p:txBody>
      </p:sp>
      <p:sp>
        <p:nvSpPr>
          <p:cNvPr id="431" name="Subtitle 2"/>
          <p:cNvSpPr/>
          <p:nvPr>
            <p:ph type="body" idx="23"/>
          </p:nvPr>
        </p:nvSpPr>
        <p:spPr>
          <a:xfrm>
            <a:off x="6673143" y="2923540"/>
            <a:ext cx="4424591" cy="1660209"/>
          </a:xfrm>
          <a:prstGeom prst="rect">
            <a:avLst/>
          </a:prstGeom>
          <a:extLst>
            <a:ext uri="{C572A759-6A51-4108-AA02-DFA0A04FC94B}">
              <ma14:wrappingTextBoxFlag xmlns:ma14="http://schemas.microsoft.com/office/mac/drawingml/2011/main" val="1"/>
            </a:ext>
          </a:extLst>
        </p:spPr>
        <p:txBody>
          <a:bodyPr/>
          <a:lstStyle/>
          <a:p>
            <a:pPr marL="277177" indent="-277177" algn="l" defTabSz="886968">
              <a:spcBef>
                <a:spcPts val="900"/>
              </a:spcBef>
              <a:buSzPct val="100000"/>
              <a:buFont typeface="Arial"/>
              <a:buChar char="•"/>
              <a:defRPr sz="1746"/>
            </a:pPr>
            <a:r>
              <a:t>Unveil severe network vulnerabilities</a:t>
            </a:r>
          </a:p>
          <a:p>
            <a:pPr marL="277177" indent="-277177" algn="l" defTabSz="886968">
              <a:spcBef>
                <a:spcPts val="900"/>
              </a:spcBef>
              <a:buSzPct val="100000"/>
              <a:buFont typeface="Arial"/>
              <a:buChar char="•"/>
              <a:defRPr sz="1746"/>
            </a:pPr>
            <a:r>
              <a:t>Challenge an organizations defenses to reveal areas of improvement</a:t>
            </a:r>
          </a:p>
          <a:p>
            <a:pPr marL="277177" indent="-277177" algn="l" defTabSz="886968">
              <a:spcBef>
                <a:spcPts val="900"/>
              </a:spcBef>
              <a:buSzPct val="100000"/>
              <a:buFont typeface="Arial"/>
              <a:buChar char="•"/>
              <a:defRPr sz="1746"/>
            </a:pPr>
            <a:r>
              <a:t>Challenge SOC's ability to identify, detect, and mitigate threats</a:t>
            </a:r>
          </a:p>
        </p:txBody>
      </p:sp>
      <p:sp>
        <p:nvSpPr>
          <p:cNvPr id="432" name="Content Placeholder 18"/>
          <p:cNvSpPr/>
          <p:nvPr>
            <p:ph type="body" idx="26"/>
          </p:nvPr>
        </p:nvSpPr>
        <p:spPr>
          <a:xfrm>
            <a:off x="3792103" y="4716524"/>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HOW?</a:t>
            </a:r>
          </a:p>
        </p:txBody>
      </p:sp>
      <p:sp>
        <p:nvSpPr>
          <p:cNvPr id="433" name="Content Placeholder 19"/>
          <p:cNvSpPr/>
          <p:nvPr>
            <p:ph type="body" idx="27"/>
          </p:nvPr>
        </p:nvSpPr>
        <p:spPr>
          <a:xfrm>
            <a:off x="3507911" y="5085317"/>
            <a:ext cx="4650679" cy="1442495"/>
          </a:xfrm>
          <a:prstGeom prst="rect">
            <a:avLst/>
          </a:prstGeom>
          <a:extLst>
            <a:ext uri="{C572A759-6A51-4108-AA02-DFA0A04FC94B}">
              <ma14:wrappingTextBoxFlag xmlns:ma14="http://schemas.microsoft.com/office/mac/drawingml/2011/main" val="1"/>
            </a:ext>
          </a:extLst>
        </p:spPr>
        <p:txBody>
          <a:bodyPr/>
          <a:lstStyle/>
          <a:p>
            <a:pPr marL="285750" indent="-285750" algn="l">
              <a:buSzPct val="100000"/>
              <a:buFont typeface="Arial"/>
              <a:buChar char="•"/>
              <a:defRPr sz="1800"/>
            </a:pPr>
            <a:r>
              <a:t>Emulating Tactics, Techniques, and Procedures of real-world Adversaries</a:t>
            </a:r>
          </a:p>
          <a:p>
            <a:pPr marL="285750" indent="-285750" algn="l">
              <a:buSzPct val="100000"/>
              <a:buFont typeface="Arial"/>
              <a:buChar char="•"/>
              <a:defRPr sz="1800"/>
            </a:pPr>
            <a:r>
              <a:t>Engagements often include AD MitM attack scenarios</a:t>
            </a:r>
          </a:p>
        </p:txBody>
      </p:sp>
      <p:sp>
        <p:nvSpPr>
          <p:cNvPr id="434" name="Slide Number Placeholder 3"/>
          <p:cNvSpPr txBox="1"/>
          <p:nvPr>
            <p:ph type="sldNum" sz="quarter" idx="2"/>
          </p:nvPr>
        </p:nvSpPr>
        <p:spPr>
          <a:xfrm>
            <a:off x="11122523"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Title 1"/>
          <p:cNvSpPr txBox="1"/>
          <p:nvPr>
            <p:ph type="title"/>
          </p:nvPr>
        </p:nvSpPr>
        <p:spPr>
          <a:xfrm>
            <a:off x="1508760" y="4156404"/>
            <a:ext cx="3139441" cy="1325564"/>
          </a:xfrm>
          <a:prstGeom prst="rect">
            <a:avLst/>
          </a:prstGeom>
        </p:spPr>
        <p:txBody>
          <a:bodyPr/>
          <a:lstStyle>
            <a:lvl1pPr>
              <a:defRPr spc="100"/>
            </a:lvl1pPr>
          </a:lstStyle>
          <a:p>
            <a:pPr/>
            <a:r>
              <a:t>Design and methodology</a:t>
            </a:r>
          </a:p>
        </p:txBody>
      </p:sp>
      <p:sp>
        <p:nvSpPr>
          <p:cNvPr id="437" name="Content Placeholder 2"/>
          <p:cNvSpPr txBox="1"/>
          <p:nvPr>
            <p:ph type="body" sz="quarter" idx="1"/>
          </p:nvPr>
        </p:nvSpPr>
        <p:spPr>
          <a:xfrm>
            <a:off x="5922254" y="975009"/>
            <a:ext cx="5433205" cy="365126"/>
          </a:xfrm>
          <a:prstGeom prst="rect">
            <a:avLst/>
          </a:prstGeom>
        </p:spPr>
        <p:txBody>
          <a:bodyPr/>
          <a:lstStyle>
            <a:lvl1pPr defTabSz="859536">
              <a:lnSpc>
                <a:spcPct val="81000"/>
              </a:lnSpc>
              <a:spcBef>
                <a:spcPts val="900"/>
              </a:spcBef>
              <a:defRPr spc="94" sz="1879"/>
            </a:lvl1pPr>
          </a:lstStyle>
          <a:p>
            <a:pPr/>
            <a:r>
              <a:t>NETWORK DESIGN</a:t>
            </a:r>
          </a:p>
        </p:txBody>
      </p:sp>
      <p:sp>
        <p:nvSpPr>
          <p:cNvPr id="438" name="Text Placeholder 3"/>
          <p:cNvSpPr/>
          <p:nvPr>
            <p:ph type="body" idx="21"/>
          </p:nvPr>
        </p:nvSpPr>
        <p:spPr>
          <a:xfrm>
            <a:off x="5921827" y="1407623"/>
            <a:ext cx="5439910" cy="1304075"/>
          </a:xfrm>
          <a:prstGeom prst="rect">
            <a:avLst/>
          </a:prstGeom>
          <a:extLst>
            <a:ext uri="{C572A759-6A51-4108-AA02-DFA0A04FC94B}">
              <ma14:wrappingTextBoxFlag xmlns:ma14="http://schemas.microsoft.com/office/mac/drawingml/2011/main" val="1"/>
            </a:ext>
          </a:extLst>
        </p:spPr>
        <p:txBody>
          <a:bodyPr/>
          <a:lstStyle/>
          <a:p>
            <a:pPr marL="285750" indent="-285750">
              <a:buSzPct val="100000"/>
              <a:buFont typeface="Arial"/>
              <a:buChar char="•"/>
            </a:pPr>
            <a:r>
              <a:t>AD Internal network design</a:t>
            </a:r>
          </a:p>
          <a:p>
            <a:pPr marL="285750" indent="-285750">
              <a:buSzPct val="100000"/>
              <a:buFont typeface="Arial"/>
              <a:buChar char="•"/>
            </a:pPr>
            <a:r>
              <a:t>VPS and Dropbox Connectivity</a:t>
            </a:r>
          </a:p>
          <a:p>
            <a:pPr marL="285750" indent="-285750">
              <a:buSzPct val="100000"/>
              <a:buFont typeface="Arial"/>
              <a:buChar char="•"/>
            </a:pPr>
            <a:r>
              <a:t>Cloud SIEM and SOC integrations setup</a:t>
            </a:r>
          </a:p>
        </p:txBody>
      </p:sp>
      <p:sp>
        <p:nvSpPr>
          <p:cNvPr id="439" name="Text Placeholder 4"/>
          <p:cNvSpPr/>
          <p:nvPr>
            <p:ph type="body" idx="22"/>
          </p:nvPr>
        </p:nvSpPr>
        <p:spPr>
          <a:xfrm>
            <a:off x="5922254" y="2916180"/>
            <a:ext cx="5433205" cy="365126"/>
          </a:xfrm>
          <a:prstGeom prst="rect">
            <a:avLst/>
          </a:prstGeom>
          <a:extLst>
            <a:ext uri="{C572A759-6A51-4108-AA02-DFA0A04FC94B}">
              <ma14:wrappingTextBoxFlag xmlns:ma14="http://schemas.microsoft.com/office/mac/drawingml/2011/main" val="1"/>
            </a:ext>
          </a:extLst>
        </p:spPr>
        <p:txBody>
          <a:bodyPr/>
          <a:lstStyle>
            <a:lvl1pPr>
              <a:lnSpc>
                <a:spcPct val="81000"/>
              </a:lnSpc>
            </a:lvl1pPr>
          </a:lstStyle>
          <a:p>
            <a:pPr/>
            <a:r>
              <a:t>VARIABLES AND METRICS</a:t>
            </a:r>
          </a:p>
        </p:txBody>
      </p:sp>
      <p:sp>
        <p:nvSpPr>
          <p:cNvPr id="440" name="Text Placeholder 5"/>
          <p:cNvSpPr/>
          <p:nvPr>
            <p:ph type="body" idx="23"/>
          </p:nvPr>
        </p:nvSpPr>
        <p:spPr>
          <a:xfrm>
            <a:off x="5921828" y="3348792"/>
            <a:ext cx="5463721" cy="915138"/>
          </a:xfrm>
          <a:prstGeom prst="rect">
            <a:avLst/>
          </a:prstGeom>
          <a:extLst>
            <a:ext uri="{C572A759-6A51-4108-AA02-DFA0A04FC94B}">
              <ma14:wrappingTextBoxFlag xmlns:ma14="http://schemas.microsoft.com/office/mac/drawingml/2011/main" val="1"/>
            </a:ext>
          </a:extLst>
        </p:spPr>
        <p:txBody>
          <a:bodyPr/>
          <a:lstStyle>
            <a:lvl1pPr marL="285750" indent="-285750">
              <a:buSzPct val="100000"/>
              <a:buFont typeface="Arial"/>
              <a:buChar char="•"/>
            </a:lvl1pPr>
          </a:lstStyle>
          <a:p>
            <a:pPr/>
            <a:r>
              <a:t>Independent variable , dependent variable, hypothesis</a:t>
            </a:r>
          </a:p>
        </p:txBody>
      </p:sp>
      <p:sp>
        <p:nvSpPr>
          <p:cNvPr id="441" name="Text Placeholder 6"/>
          <p:cNvSpPr/>
          <p:nvPr>
            <p:ph type="body" idx="24"/>
          </p:nvPr>
        </p:nvSpPr>
        <p:spPr>
          <a:xfrm>
            <a:off x="5914316" y="4452539"/>
            <a:ext cx="5433205" cy="365126"/>
          </a:xfrm>
          <a:prstGeom prst="rect">
            <a:avLst/>
          </a:prstGeom>
          <a:extLst>
            <a:ext uri="{C572A759-6A51-4108-AA02-DFA0A04FC94B}">
              <ma14:wrappingTextBoxFlag xmlns:ma14="http://schemas.microsoft.com/office/mac/drawingml/2011/main" val="1"/>
            </a:ext>
          </a:extLst>
        </p:spPr>
        <p:txBody>
          <a:bodyPr/>
          <a:lstStyle>
            <a:lvl1pPr>
              <a:lnSpc>
                <a:spcPct val="81000"/>
              </a:lnSpc>
            </a:lvl1pPr>
          </a:lstStyle>
          <a:p>
            <a:pPr/>
            <a:r>
              <a:t>MITM ATTACK DEMO</a:t>
            </a:r>
          </a:p>
        </p:txBody>
      </p:sp>
      <p:sp>
        <p:nvSpPr>
          <p:cNvPr id="442" name="Text Placeholder 7"/>
          <p:cNvSpPr/>
          <p:nvPr>
            <p:ph type="body" idx="25"/>
          </p:nvPr>
        </p:nvSpPr>
        <p:spPr>
          <a:xfrm>
            <a:off x="5921827" y="4996276"/>
            <a:ext cx="5447848" cy="970700"/>
          </a:xfrm>
          <a:prstGeom prst="rect">
            <a:avLst/>
          </a:prstGeom>
          <a:extLst>
            <a:ext uri="{C572A759-6A51-4108-AA02-DFA0A04FC94B}">
              <ma14:wrappingTextBoxFlag xmlns:ma14="http://schemas.microsoft.com/office/mac/drawingml/2011/main" val="1"/>
            </a:ext>
          </a:extLst>
        </p:spPr>
        <p:txBody>
          <a:bodyPr/>
          <a:lstStyle>
            <a:lvl1pPr marL="285750" indent="-285750">
              <a:buSzPct val="100000"/>
              <a:buFont typeface="Arial"/>
              <a:buChar char="•"/>
            </a:lvl1pPr>
          </a:lstStyle>
          <a:p>
            <a:pPr/>
            <a:r>
              <a:t> LLMNR Poisoning, NTLM Relay Attack, and IPV6 DNS Takeover via LAN Turtle and Raspberry Pi dropbox devices</a:t>
            </a:r>
          </a:p>
        </p:txBody>
      </p:sp>
      <p:sp>
        <p:nvSpPr>
          <p:cNvPr id="443"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itle 1"/>
          <p:cNvSpPr txBox="1"/>
          <p:nvPr>
            <p:ph type="title"/>
          </p:nvPr>
        </p:nvSpPr>
        <p:spPr>
          <a:xfrm>
            <a:off x="1508760" y="4156404"/>
            <a:ext cx="3139441" cy="1325564"/>
          </a:xfrm>
          <a:prstGeom prst="rect">
            <a:avLst/>
          </a:prstGeom>
        </p:spPr>
        <p:txBody>
          <a:bodyPr/>
          <a:lstStyle>
            <a:lvl1pPr>
              <a:defRPr spc="100"/>
            </a:lvl1pPr>
          </a:lstStyle>
          <a:p>
            <a:pPr/>
            <a:r>
              <a:t>Network Design</a:t>
            </a:r>
          </a:p>
        </p:txBody>
      </p:sp>
      <p:sp>
        <p:nvSpPr>
          <p:cNvPr id="446" name="Date Placeholder 19"/>
          <p:cNvSpPr txBox="1"/>
          <p:nvPr/>
        </p:nvSpPr>
        <p:spPr>
          <a:xfrm>
            <a:off x="5965400" y="6423342"/>
            <a:ext cx="856077"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888888"/>
                </a:solidFill>
              </a:defRPr>
            </a:lvl1pPr>
          </a:lstStyle>
          <a:p>
            <a:pPr/>
            <a:r>
              <a:t>20XX</a:t>
            </a:r>
          </a:p>
        </p:txBody>
      </p:sp>
      <p:sp>
        <p:nvSpPr>
          <p:cNvPr id="447"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8" name="Picture 16" descr="Picture 16"/>
          <p:cNvPicPr>
            <a:picLocks noChangeAspect="1"/>
          </p:cNvPicPr>
          <p:nvPr/>
        </p:nvPicPr>
        <p:blipFill>
          <a:blip r:embed="rId2">
            <a:extLst/>
          </a:blip>
          <a:stretch>
            <a:fillRect/>
          </a:stretch>
        </p:blipFill>
        <p:spPr>
          <a:xfrm>
            <a:off x="3696430" y="-1588"/>
            <a:ext cx="7847140" cy="672623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Title 1"/>
          <p:cNvSpPr txBox="1"/>
          <p:nvPr>
            <p:ph type="title"/>
          </p:nvPr>
        </p:nvSpPr>
        <p:spPr>
          <a:xfrm>
            <a:off x="556260" y="4188154"/>
            <a:ext cx="3139440" cy="1325564"/>
          </a:xfrm>
          <a:prstGeom prst="rect">
            <a:avLst/>
          </a:prstGeom>
        </p:spPr>
        <p:txBody>
          <a:bodyPr/>
          <a:lstStyle/>
          <a:p>
            <a:pPr>
              <a:defRPr spc="100"/>
            </a:pPr>
            <a:r>
              <a:t>Dropbox Connectivity:</a:t>
            </a:r>
            <a:br/>
            <a:r>
              <a:t>LAN Turtle</a:t>
            </a:r>
          </a:p>
        </p:txBody>
      </p:sp>
      <p:sp>
        <p:nvSpPr>
          <p:cNvPr id="451"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Picture 2" descr="Picture 2"/>
          <p:cNvPicPr>
            <a:picLocks noChangeAspect="1"/>
          </p:cNvPicPr>
          <p:nvPr/>
        </p:nvPicPr>
        <p:blipFill>
          <a:blip r:embed="rId2">
            <a:extLst/>
          </a:blip>
          <a:stretch>
            <a:fillRect/>
          </a:stretch>
        </p:blipFill>
        <p:spPr>
          <a:xfrm>
            <a:off x="3254375" y="636601"/>
            <a:ext cx="6096000" cy="790549"/>
          </a:xfrm>
          <a:prstGeom prst="rect">
            <a:avLst/>
          </a:prstGeom>
          <a:ln w="12700">
            <a:miter lim="400000"/>
          </a:ln>
        </p:spPr>
      </p:pic>
      <p:sp>
        <p:nvSpPr>
          <p:cNvPr id="453" name="TextBox 3"/>
          <p:cNvSpPr txBox="1"/>
          <p:nvPr/>
        </p:nvSpPr>
        <p:spPr>
          <a:xfrm>
            <a:off x="3490594" y="1571624"/>
            <a:ext cx="477901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SSH from the attack machine to the VPS</a:t>
            </a:r>
          </a:p>
        </p:txBody>
      </p:sp>
      <p:pic>
        <p:nvPicPr>
          <p:cNvPr id="454" name="Picture 4" descr="Picture 4"/>
          <p:cNvPicPr>
            <a:picLocks noChangeAspect="1"/>
          </p:cNvPicPr>
          <p:nvPr/>
        </p:nvPicPr>
        <p:blipFill>
          <a:blip r:embed="rId3">
            <a:extLst/>
          </a:blip>
          <a:stretch>
            <a:fillRect/>
          </a:stretch>
        </p:blipFill>
        <p:spPr>
          <a:xfrm>
            <a:off x="3254375" y="2187950"/>
            <a:ext cx="6096000" cy="704098"/>
          </a:xfrm>
          <a:prstGeom prst="rect">
            <a:avLst/>
          </a:prstGeom>
          <a:ln w="12700">
            <a:miter lim="400000"/>
          </a:ln>
        </p:spPr>
      </p:pic>
      <p:sp>
        <p:nvSpPr>
          <p:cNvPr id="455" name="TextBox 5"/>
          <p:cNvSpPr txBox="1"/>
          <p:nvPr/>
        </p:nvSpPr>
        <p:spPr>
          <a:xfrm>
            <a:off x="3617594" y="3055938"/>
            <a:ext cx="4858387"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SSH from the VPS to the LAN Turtle</a:t>
            </a:r>
          </a:p>
        </p:txBody>
      </p:sp>
      <p:pic>
        <p:nvPicPr>
          <p:cNvPr id="456" name="Picture 6" descr="Picture 6"/>
          <p:cNvPicPr>
            <a:picLocks noChangeAspect="1"/>
          </p:cNvPicPr>
          <p:nvPr/>
        </p:nvPicPr>
        <p:blipFill>
          <a:blip r:embed="rId4">
            <a:extLst/>
          </a:blip>
          <a:stretch>
            <a:fillRect/>
          </a:stretch>
        </p:blipFill>
        <p:spPr>
          <a:xfrm>
            <a:off x="3405187" y="3529753"/>
            <a:ext cx="5381626" cy="2163871"/>
          </a:xfrm>
          <a:prstGeom prst="rect">
            <a:avLst/>
          </a:prstGeom>
          <a:ln w="12700">
            <a:miter lim="400000"/>
          </a:ln>
        </p:spPr>
      </p:pic>
      <p:sp>
        <p:nvSpPr>
          <p:cNvPr id="457" name="TextBox 7"/>
          <p:cNvSpPr txBox="1"/>
          <p:nvPr/>
        </p:nvSpPr>
        <p:spPr>
          <a:xfrm>
            <a:off x="3617594" y="5873749"/>
            <a:ext cx="265176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Internal Network CIDR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itle 1"/>
          <p:cNvSpPr txBox="1"/>
          <p:nvPr>
            <p:ph type="title"/>
          </p:nvPr>
        </p:nvSpPr>
        <p:spPr>
          <a:xfrm>
            <a:off x="111760" y="4204029"/>
            <a:ext cx="3139440" cy="1325564"/>
          </a:xfrm>
          <a:prstGeom prst="rect">
            <a:avLst/>
          </a:prstGeom>
        </p:spPr>
        <p:txBody>
          <a:bodyPr/>
          <a:lstStyle>
            <a:lvl1pPr defTabSz="768095">
              <a:defRPr spc="84" sz="2100"/>
            </a:lvl1pPr>
          </a:lstStyle>
          <a:p>
            <a:pPr/>
            <a:r>
              <a:t>Alternate connectivity:  Routing traffic using socks proxy</a:t>
            </a:r>
          </a:p>
        </p:txBody>
      </p:sp>
      <p:sp>
        <p:nvSpPr>
          <p:cNvPr id="46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1" name="TextBox 3"/>
          <p:cNvSpPr txBox="1"/>
          <p:nvPr/>
        </p:nvSpPr>
        <p:spPr>
          <a:xfrm>
            <a:off x="3300094" y="3881437"/>
            <a:ext cx="5556887"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SSH one liner routing attack machine traffic through VPS to the LAN Turtle</a:t>
            </a:r>
          </a:p>
        </p:txBody>
      </p:sp>
      <p:pic>
        <p:nvPicPr>
          <p:cNvPr id="462" name="Picture 8" descr="Picture 8"/>
          <p:cNvPicPr>
            <a:picLocks noChangeAspect="1"/>
          </p:cNvPicPr>
          <p:nvPr/>
        </p:nvPicPr>
        <p:blipFill>
          <a:blip r:embed="rId2">
            <a:extLst/>
          </a:blip>
          <a:stretch>
            <a:fillRect/>
          </a:stretch>
        </p:blipFill>
        <p:spPr>
          <a:xfrm>
            <a:off x="238125" y="2775981"/>
            <a:ext cx="11763375" cy="861536"/>
          </a:xfrm>
          <a:prstGeom prst="rect">
            <a:avLst/>
          </a:prstGeom>
          <a:ln w="12700">
            <a:miter lim="400000"/>
          </a:ln>
        </p:spPr>
      </p:pic>
      <p:pic>
        <p:nvPicPr>
          <p:cNvPr id="463" name="Picture 9" descr="Picture 9"/>
          <p:cNvPicPr>
            <a:picLocks noChangeAspect="1"/>
          </p:cNvPicPr>
          <p:nvPr/>
        </p:nvPicPr>
        <p:blipFill>
          <a:blip r:embed="rId3">
            <a:extLst/>
          </a:blip>
          <a:stretch>
            <a:fillRect/>
          </a:stretch>
        </p:blipFill>
        <p:spPr>
          <a:xfrm>
            <a:off x="3819525" y="227013"/>
            <a:ext cx="3981450" cy="1847851"/>
          </a:xfrm>
          <a:prstGeom prst="rect">
            <a:avLst/>
          </a:prstGeom>
          <a:ln w="12700">
            <a:miter lim="400000"/>
          </a:ln>
        </p:spPr>
      </p:pic>
      <p:sp>
        <p:nvSpPr>
          <p:cNvPr id="464" name="TextBox 10"/>
          <p:cNvSpPr txBox="1"/>
          <p:nvPr/>
        </p:nvSpPr>
        <p:spPr>
          <a:xfrm>
            <a:off x="3998594" y="2238374"/>
            <a:ext cx="2651762"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/etc/proxychains.conf</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Title 1"/>
          <p:cNvSpPr txBox="1"/>
          <p:nvPr>
            <p:ph type="title"/>
          </p:nvPr>
        </p:nvSpPr>
        <p:spPr>
          <a:xfrm>
            <a:off x="48260" y="4188154"/>
            <a:ext cx="3139440" cy="1325564"/>
          </a:xfrm>
          <a:prstGeom prst="rect">
            <a:avLst/>
          </a:prstGeom>
        </p:spPr>
        <p:txBody>
          <a:bodyPr/>
          <a:lstStyle>
            <a:lvl1pPr defTabSz="822959">
              <a:defRPr spc="90" sz="2250"/>
            </a:lvl1pPr>
          </a:lstStyle>
          <a:p>
            <a:pPr/>
            <a:r>
              <a:t>Elastic cloud siem: Elastic Agent/defend setup</a:t>
            </a:r>
          </a:p>
        </p:txBody>
      </p:sp>
      <p:sp>
        <p:nvSpPr>
          <p:cNvPr id="467"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8" name="TextBox 3"/>
          <p:cNvSpPr txBox="1"/>
          <p:nvPr/>
        </p:nvSpPr>
        <p:spPr>
          <a:xfrm>
            <a:off x="3236594" y="4540250"/>
            <a:ext cx="477901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Elastic Agent Installation on AD Windows Machine</a:t>
            </a:r>
          </a:p>
        </p:txBody>
      </p:sp>
      <p:pic>
        <p:nvPicPr>
          <p:cNvPr id="469" name="Picture 2" descr="Picture 2"/>
          <p:cNvPicPr>
            <a:picLocks noChangeAspect="1"/>
          </p:cNvPicPr>
          <p:nvPr/>
        </p:nvPicPr>
        <p:blipFill>
          <a:blip r:embed="rId2">
            <a:extLst/>
          </a:blip>
          <a:stretch>
            <a:fillRect/>
          </a:stretch>
        </p:blipFill>
        <p:spPr>
          <a:xfrm>
            <a:off x="2794000" y="370911"/>
            <a:ext cx="6096000" cy="370317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Title 1"/>
          <p:cNvSpPr txBox="1"/>
          <p:nvPr>
            <p:ph type="title"/>
          </p:nvPr>
        </p:nvSpPr>
        <p:spPr>
          <a:xfrm>
            <a:off x="48260" y="4188154"/>
            <a:ext cx="3139440" cy="1325564"/>
          </a:xfrm>
          <a:prstGeom prst="rect">
            <a:avLst/>
          </a:prstGeom>
        </p:spPr>
        <p:txBody>
          <a:bodyPr/>
          <a:lstStyle>
            <a:lvl1pPr defTabSz="868680">
              <a:defRPr spc="95" sz="2660"/>
            </a:lvl1pPr>
          </a:lstStyle>
          <a:p>
            <a:pPr/>
            <a:r>
              <a:t>Elastic cloud siem: opnsense installation</a:t>
            </a:r>
          </a:p>
        </p:txBody>
      </p:sp>
      <p:sp>
        <p:nvSpPr>
          <p:cNvPr id="472"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Picture 2" descr="Picture 2"/>
          <p:cNvPicPr>
            <a:picLocks noChangeAspect="1"/>
          </p:cNvPicPr>
          <p:nvPr/>
        </p:nvPicPr>
        <p:blipFill>
          <a:blip r:embed="rId2">
            <a:extLst/>
          </a:blip>
          <a:stretch>
            <a:fillRect/>
          </a:stretch>
        </p:blipFill>
        <p:spPr>
          <a:xfrm>
            <a:off x="2873375" y="341544"/>
            <a:ext cx="9159875" cy="4293724"/>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Title 1"/>
          <p:cNvSpPr txBox="1"/>
          <p:nvPr>
            <p:ph type="title"/>
          </p:nvPr>
        </p:nvSpPr>
        <p:spPr>
          <a:xfrm>
            <a:off x="48260" y="4188154"/>
            <a:ext cx="3139440" cy="1325564"/>
          </a:xfrm>
          <a:prstGeom prst="rect">
            <a:avLst/>
          </a:prstGeom>
        </p:spPr>
        <p:txBody>
          <a:bodyPr/>
          <a:lstStyle>
            <a:lvl1pPr>
              <a:defRPr spc="100"/>
            </a:lvl1pPr>
          </a:lstStyle>
          <a:p>
            <a:pPr/>
            <a:r>
              <a:t>Elastic cloud siem: sysmon installation</a:t>
            </a:r>
          </a:p>
        </p:txBody>
      </p:sp>
      <p:sp>
        <p:nvSpPr>
          <p:cNvPr id="476"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7" name="Picture 2" descr="Picture 2"/>
          <p:cNvPicPr>
            <a:picLocks noChangeAspect="1"/>
          </p:cNvPicPr>
          <p:nvPr/>
        </p:nvPicPr>
        <p:blipFill>
          <a:blip r:embed="rId2">
            <a:extLst/>
          </a:blip>
          <a:srcRect l="13932" t="1185" r="14713" b="32681"/>
          <a:stretch>
            <a:fillRect/>
          </a:stretch>
        </p:blipFill>
        <p:spPr>
          <a:xfrm>
            <a:off x="2190750" y="256501"/>
            <a:ext cx="6611946" cy="4081959"/>
          </a:xfrm>
          <a:prstGeom prst="rect">
            <a:avLst/>
          </a:prstGeom>
          <a:ln w="12700">
            <a:miter lim="400000"/>
          </a:ln>
        </p:spPr>
      </p:pic>
      <p:pic>
        <p:nvPicPr>
          <p:cNvPr id="478" name="Picture 3" descr="Picture 3"/>
          <p:cNvPicPr>
            <a:picLocks noChangeAspect="1"/>
          </p:cNvPicPr>
          <p:nvPr/>
        </p:nvPicPr>
        <p:blipFill>
          <a:blip r:embed="rId3">
            <a:extLst/>
          </a:blip>
          <a:srcRect l="130" t="0" r="30599" b="0"/>
          <a:stretch>
            <a:fillRect/>
          </a:stretch>
        </p:blipFill>
        <p:spPr>
          <a:xfrm>
            <a:off x="6373812" y="256069"/>
            <a:ext cx="5818194" cy="55967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itle 1"/>
          <p:cNvSpPr txBox="1"/>
          <p:nvPr>
            <p:ph type="title"/>
          </p:nvPr>
        </p:nvSpPr>
        <p:spPr>
          <a:xfrm>
            <a:off x="1885155" y="892177"/>
            <a:ext cx="8421690" cy="1325564"/>
          </a:xfrm>
          <a:prstGeom prst="rect">
            <a:avLst/>
          </a:prstGeom>
        </p:spPr>
        <p:txBody>
          <a:bodyPr/>
          <a:lstStyle>
            <a:lvl1pPr>
              <a:defRPr spc="100"/>
            </a:lvl1pPr>
          </a:lstStyle>
          <a:p>
            <a:pPr/>
            <a:r>
              <a:t>ABstract</a:t>
            </a:r>
          </a:p>
        </p:txBody>
      </p:sp>
      <p:sp>
        <p:nvSpPr>
          <p:cNvPr id="355" name="Text Placeholder 13"/>
          <p:cNvSpPr txBox="1"/>
          <p:nvPr>
            <p:ph type="body" sz="quarter" idx="1"/>
          </p:nvPr>
        </p:nvSpPr>
        <p:spPr>
          <a:xfrm>
            <a:off x="1433945" y="2563123"/>
            <a:ext cx="4031946" cy="365126"/>
          </a:xfrm>
          <a:prstGeom prst="rect">
            <a:avLst/>
          </a:prstGeom>
        </p:spPr>
        <p:txBody>
          <a:bodyPr/>
          <a:lstStyle>
            <a:lvl1pPr defTabSz="859536">
              <a:lnSpc>
                <a:spcPct val="81000"/>
              </a:lnSpc>
              <a:spcBef>
                <a:spcPts val="900"/>
              </a:spcBef>
              <a:defRPr spc="94" sz="1879"/>
            </a:lvl1pPr>
          </a:lstStyle>
          <a:p>
            <a:pPr/>
            <a:r>
              <a:t>ANALYZE</a:t>
            </a:r>
          </a:p>
        </p:txBody>
      </p:sp>
      <p:sp>
        <p:nvSpPr>
          <p:cNvPr id="356" name="Text Placeholder 16"/>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sz="1800"/>
            </a:lvl1pPr>
          </a:lstStyle>
          <a:p>
            <a:pPr/>
            <a:r>
              <a:t>MitM dropbox attack's and their ability to evade detection by scrutinizing their efficacy against diverse(SOC) tools</a:t>
            </a:r>
          </a:p>
        </p:txBody>
      </p:sp>
      <p:sp>
        <p:nvSpPr>
          <p:cNvPr id="357" name="Text Placeholder 17"/>
          <p:cNvSpPr/>
          <p:nvPr>
            <p:ph type="body" idx="22"/>
          </p:nvPr>
        </p:nvSpPr>
        <p:spPr>
          <a:xfrm>
            <a:off x="6673004" y="2479232"/>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INQUIRY</a:t>
            </a:r>
          </a:p>
        </p:txBody>
      </p:sp>
      <p:sp>
        <p:nvSpPr>
          <p:cNvPr id="358" name="Subtitle 2"/>
          <p:cNvSpPr/>
          <p:nvPr>
            <p:ph type="body" idx="23"/>
          </p:nvPr>
        </p:nvSpPr>
        <p:spPr>
          <a:xfrm>
            <a:off x="6673143" y="2923540"/>
            <a:ext cx="4031031" cy="1057309"/>
          </a:xfrm>
          <a:prstGeom prst="rect">
            <a:avLst/>
          </a:prstGeom>
          <a:extLst>
            <a:ext uri="{C572A759-6A51-4108-AA02-DFA0A04FC94B}">
              <ma14:wrappingTextBoxFlag xmlns:ma14="http://schemas.microsoft.com/office/mac/drawingml/2011/main" val="1"/>
            </a:ext>
          </a:extLst>
        </p:spPr>
        <p:txBody>
          <a:bodyPr/>
          <a:lstStyle>
            <a:lvl1pPr defTabSz="768095">
              <a:spcBef>
                <a:spcPts val="800"/>
              </a:spcBef>
              <a:defRPr sz="1512"/>
            </a:lvl1pPr>
          </a:lstStyle>
          <a:p>
            <a:pPr/>
            <a:r>
              <a:t>What factors affect the success of different MitM attacks evasion on red team engagements against various Security Operation Center(SOC) tools</a:t>
            </a:r>
          </a:p>
        </p:txBody>
      </p:sp>
      <p:sp>
        <p:nvSpPr>
          <p:cNvPr id="359" name="Content Placeholder 14"/>
          <p:cNvSpPr/>
          <p:nvPr>
            <p:ph type="body" idx="24"/>
          </p:nvPr>
        </p:nvSpPr>
        <p:spPr>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HOW</a:t>
            </a:r>
          </a:p>
        </p:txBody>
      </p:sp>
      <p:sp>
        <p:nvSpPr>
          <p:cNvPr id="360" name="Content Placeholder 15"/>
          <p:cNvSpPr/>
          <p:nvPr>
            <p:ph type="body" idx="25"/>
          </p:nvPr>
        </p:nvSpPr>
        <p:spPr>
          <a:xfrm>
            <a:off x="1555684" y="4514929"/>
            <a:ext cx="4117621" cy="1065968"/>
          </a:xfrm>
          <a:prstGeom prst="rect">
            <a:avLst/>
          </a:prstGeom>
          <a:extLst>
            <a:ext uri="{C572A759-6A51-4108-AA02-DFA0A04FC94B}">
              <ma14:wrappingTextBoxFlag xmlns:ma14="http://schemas.microsoft.com/office/mac/drawingml/2011/main" val="1"/>
            </a:ext>
          </a:extLst>
        </p:spPr>
        <p:txBody>
          <a:bodyPr/>
          <a:lstStyle>
            <a:lvl1pPr defTabSz="603504">
              <a:spcBef>
                <a:spcPts val="600"/>
              </a:spcBef>
              <a:defRPr sz="1188"/>
            </a:lvl1pPr>
          </a:lstStyle>
          <a:p>
            <a:pPr/>
            <a:r>
              <a:t>A Windows AD environment deployed alongisde Elastic Cloud's Security Information and Event Management(SIEM) capability to integrate SOC tools and over see the network, while the dropbox devices, the LAN Turtle and Raspberry Pi 4 execute MitM Attacks in the environment</a:t>
            </a:r>
          </a:p>
        </p:txBody>
      </p:sp>
      <p:sp>
        <p:nvSpPr>
          <p:cNvPr id="361" name="Content Placeholder 18"/>
          <p:cNvSpPr/>
          <p:nvPr>
            <p:ph type="body" idx="26"/>
          </p:nvPr>
        </p:nvSpPr>
        <p:spPr>
          <a:xfrm>
            <a:off x="6672629" y="4724898"/>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GOAL</a:t>
            </a:r>
          </a:p>
        </p:txBody>
      </p:sp>
      <p:sp>
        <p:nvSpPr>
          <p:cNvPr id="362" name="Content Placeholder 19"/>
          <p:cNvSpPr/>
          <p:nvPr>
            <p:ph type="body" idx="27"/>
          </p:nvPr>
        </p:nvSpPr>
        <p:spPr>
          <a:xfrm>
            <a:off x="6673143" y="5085317"/>
            <a:ext cx="4031031" cy="1057309"/>
          </a:xfrm>
          <a:prstGeom prst="rect">
            <a:avLst/>
          </a:prstGeom>
          <a:extLst>
            <a:ext uri="{C572A759-6A51-4108-AA02-DFA0A04FC94B}">
              <ma14:wrappingTextBoxFlag xmlns:ma14="http://schemas.microsoft.com/office/mac/drawingml/2011/main" val="1"/>
            </a:ext>
          </a:extLst>
        </p:spPr>
        <p:txBody>
          <a:bodyPr/>
          <a:lstStyle>
            <a:lvl1pPr>
              <a:lnSpc>
                <a:spcPct val="90000"/>
              </a:lnSpc>
              <a:defRPr sz="1600"/>
            </a:lvl1pPr>
          </a:lstStyle>
          <a:p>
            <a:pPr/>
            <a:r>
              <a:t>Bridge the gap between red team engagement dropbox usage and SOC tool effectiveness against the dropbox usage utilizing MitM attacks</a:t>
            </a:r>
          </a:p>
        </p:txBody>
      </p:sp>
      <p:sp>
        <p:nvSpPr>
          <p:cNvPr id="363" name="Date Placeholder 5"/>
          <p:cNvSpPr txBox="1"/>
          <p:nvPr/>
        </p:nvSpPr>
        <p:spPr>
          <a:xfrm>
            <a:off x="883919" y="6423342"/>
            <a:ext cx="2651762" cy="231141"/>
          </a:xfrm>
          <a:prstGeom prst="rect">
            <a:avLst/>
          </a:prstGeom>
          <a:ln w="12700">
            <a:miter lim="400000"/>
          </a:ln>
        </p:spPr>
        <p:txBody>
          <a:bodyPr lIns="45719" rIns="45719" anchor="ctr">
            <a:spAutoFit/>
          </a:bodyPr>
          <a:lstStyle/>
          <a:p>
            <a:pPr>
              <a:defRPr sz="900">
                <a:solidFill>
                  <a:srgbClr val="888888"/>
                </a:solidFill>
              </a:defRPr>
            </a:pPr>
          </a:p>
        </p:txBody>
      </p:sp>
      <p:sp>
        <p:nvSpPr>
          <p:cNvPr id="364"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itle 1"/>
          <p:cNvSpPr txBox="1"/>
          <p:nvPr>
            <p:ph type="title"/>
          </p:nvPr>
        </p:nvSpPr>
        <p:spPr>
          <a:xfrm>
            <a:off x="48260" y="4188154"/>
            <a:ext cx="3139440" cy="1325564"/>
          </a:xfrm>
          <a:prstGeom prst="rect">
            <a:avLst/>
          </a:prstGeom>
        </p:spPr>
        <p:txBody>
          <a:bodyPr/>
          <a:lstStyle>
            <a:lvl1pPr>
              <a:defRPr spc="100"/>
            </a:lvl1pPr>
          </a:lstStyle>
          <a:p>
            <a:pPr/>
            <a:r>
              <a:t>Elastic cloud siem: SNORT Installation</a:t>
            </a:r>
          </a:p>
        </p:txBody>
      </p:sp>
      <p:sp>
        <p:nvSpPr>
          <p:cNvPr id="481"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2" name="Picture 2" descr="Picture 2"/>
          <p:cNvPicPr>
            <a:picLocks noChangeAspect="1"/>
          </p:cNvPicPr>
          <p:nvPr/>
        </p:nvPicPr>
        <p:blipFill>
          <a:blip r:embed="rId2">
            <a:extLst/>
          </a:blip>
          <a:stretch>
            <a:fillRect/>
          </a:stretch>
        </p:blipFill>
        <p:spPr>
          <a:xfrm>
            <a:off x="2997757" y="945260"/>
            <a:ext cx="9144001" cy="402963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Title 1"/>
          <p:cNvSpPr txBox="1"/>
          <p:nvPr>
            <p:ph type="title"/>
          </p:nvPr>
        </p:nvSpPr>
        <p:spPr>
          <a:xfrm>
            <a:off x="48260" y="4188154"/>
            <a:ext cx="3139440" cy="1325564"/>
          </a:xfrm>
          <a:prstGeom prst="rect">
            <a:avLst/>
          </a:prstGeom>
        </p:spPr>
        <p:txBody>
          <a:bodyPr/>
          <a:lstStyle>
            <a:lvl1pPr>
              <a:defRPr spc="100"/>
            </a:lvl1pPr>
          </a:lstStyle>
          <a:p>
            <a:pPr/>
            <a:r>
              <a:t>Elastic cloud siem: SOC integrations </a:t>
            </a:r>
          </a:p>
        </p:txBody>
      </p:sp>
      <p:sp>
        <p:nvSpPr>
          <p:cNvPr id="48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6" name="Picture 5" descr="Picture 5"/>
          <p:cNvPicPr>
            <a:picLocks noChangeAspect="1"/>
          </p:cNvPicPr>
          <p:nvPr/>
        </p:nvPicPr>
        <p:blipFill>
          <a:blip r:embed="rId2">
            <a:extLst/>
          </a:blip>
          <a:stretch>
            <a:fillRect/>
          </a:stretch>
        </p:blipFill>
        <p:spPr>
          <a:xfrm>
            <a:off x="3873500" y="405234"/>
            <a:ext cx="7334250" cy="3539284"/>
          </a:xfrm>
          <a:prstGeom prst="rect">
            <a:avLst/>
          </a:prstGeom>
          <a:ln w="12700">
            <a:miter lim="400000"/>
          </a:ln>
        </p:spPr>
      </p:pic>
      <p:sp>
        <p:nvSpPr>
          <p:cNvPr id="487" name="TextBox 6"/>
          <p:cNvSpPr txBox="1"/>
          <p:nvPr/>
        </p:nvSpPr>
        <p:spPr>
          <a:xfrm>
            <a:off x="4189094" y="4198937"/>
            <a:ext cx="4302762"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pPr>
            <a:r>
              <a:t>Policy integrations for AD agents</a:t>
            </a:r>
          </a:p>
          <a:p>
            <a:pPr marL="285750" indent="-285750">
              <a:buSzPct val="100000"/>
              <a:buFont typeface="Arial"/>
              <a:buChar char="•"/>
            </a:pPr>
            <a:r>
              <a:t>PfSense integration includes OPNsense support</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Title 1"/>
          <p:cNvSpPr txBox="1"/>
          <p:nvPr>
            <p:ph type="title"/>
          </p:nvPr>
        </p:nvSpPr>
        <p:spPr>
          <a:xfrm>
            <a:off x="48259" y="4196091"/>
            <a:ext cx="3520442" cy="1682752"/>
          </a:xfrm>
          <a:prstGeom prst="rect">
            <a:avLst/>
          </a:prstGeom>
        </p:spPr>
        <p:txBody>
          <a:bodyPr/>
          <a:lstStyle>
            <a:lvl1pPr>
              <a:defRPr spc="100"/>
            </a:lvl1pPr>
          </a:lstStyle>
          <a:p>
            <a:pPr/>
            <a:r>
              <a:t> Independent and dependent variables</a:t>
            </a:r>
          </a:p>
        </p:txBody>
      </p:sp>
      <p:sp>
        <p:nvSpPr>
          <p:cNvPr id="49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1" name="TextBox 6"/>
          <p:cNvSpPr txBox="1"/>
          <p:nvPr/>
        </p:nvSpPr>
        <p:spPr>
          <a:xfrm>
            <a:off x="4189094" y="960437"/>
            <a:ext cx="4302762"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INDEPENDENT VARIABLE</a:t>
            </a:r>
          </a:p>
          <a:p>
            <a:pPr marL="285750" indent="-285750">
              <a:buSzPct val="100000"/>
              <a:buFont typeface="Arial"/>
              <a:buChar char="•"/>
            </a:pPr>
            <a:r>
              <a:t>Attack types of MitM devices</a:t>
            </a:r>
          </a:p>
        </p:txBody>
      </p:sp>
      <p:sp>
        <p:nvSpPr>
          <p:cNvPr id="492" name="TextBox 2"/>
          <p:cNvSpPr txBox="1"/>
          <p:nvPr/>
        </p:nvSpPr>
        <p:spPr>
          <a:xfrm>
            <a:off x="4190665" y="3248966"/>
            <a:ext cx="3706837"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DEPENDENT VARIABLES</a:t>
            </a:r>
          </a:p>
          <a:p>
            <a:pPr marL="285750" indent="-285750">
              <a:buSzPct val="100000"/>
              <a:buFont typeface="Arial"/>
              <a:buChar char="•"/>
            </a:pPr>
            <a:r>
              <a:t>Evasion effectiveness and success rates of MitM Attacks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tle 1"/>
          <p:cNvSpPr txBox="1"/>
          <p:nvPr>
            <p:ph type="title"/>
          </p:nvPr>
        </p:nvSpPr>
        <p:spPr>
          <a:xfrm>
            <a:off x="48260" y="4188154"/>
            <a:ext cx="3139440" cy="1325564"/>
          </a:xfrm>
          <a:prstGeom prst="rect">
            <a:avLst/>
          </a:prstGeom>
        </p:spPr>
        <p:txBody>
          <a:bodyPr/>
          <a:lstStyle>
            <a:lvl1pPr>
              <a:defRPr spc="100"/>
            </a:lvl1pPr>
          </a:lstStyle>
          <a:p>
            <a:pPr/>
            <a:r>
              <a:t>Hypothesis</a:t>
            </a:r>
          </a:p>
        </p:txBody>
      </p:sp>
      <p:sp>
        <p:nvSpPr>
          <p:cNvPr id="49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6" name="TextBox 3"/>
          <p:cNvSpPr txBox="1"/>
          <p:nvPr/>
        </p:nvSpPr>
        <p:spPr>
          <a:xfrm>
            <a:off x="3095395" y="839036"/>
            <a:ext cx="6805078"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SUCCESS RATES OF ATTACKS AMONG DROPBOX DEVICES</a:t>
            </a:r>
          </a:p>
          <a:p>
            <a:pPr marL="342900" indent="-342900">
              <a:buSzPct val="100000"/>
              <a:buFont typeface="Helvetica"/>
              <a:buChar char="•"/>
              <a:defRPr sz="2000"/>
            </a:pPr>
            <a:r>
              <a:t>H0: no inconsistency among success rates for different attacks</a:t>
            </a:r>
          </a:p>
          <a:p>
            <a:pPr marL="342900" indent="-342900">
              <a:buSzPct val="100000"/>
              <a:buFont typeface="Helvetica"/>
              <a:buChar char="•"/>
              <a:defRPr sz="2000"/>
            </a:pPr>
            <a:r>
              <a:t>H1: some inconsistency among success rates of different attacks</a:t>
            </a:r>
          </a:p>
          <a:p>
            <a:pPr/>
            <a:r>
              <a:t>​</a:t>
            </a:r>
          </a:p>
        </p:txBody>
      </p:sp>
      <p:sp>
        <p:nvSpPr>
          <p:cNvPr id="497" name="TextBox 4"/>
          <p:cNvSpPr txBox="1"/>
          <p:nvPr/>
        </p:nvSpPr>
        <p:spPr>
          <a:xfrm>
            <a:off x="3095395" y="2831961"/>
            <a:ext cx="6470135" cy="133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DETECTION RATES EFFECTIVENESS​ OF SOC TOOLS</a:t>
            </a:r>
          </a:p>
          <a:p>
            <a:pPr marL="342900" indent="-342900">
              <a:buSzPct val="100000"/>
              <a:buFont typeface="Helvetica"/>
              <a:buChar char="•"/>
              <a:defRPr sz="1600"/>
            </a:pPr>
            <a:r>
              <a:t>H0: no varying level of effectiveness in SOC tools in detecting MitM attacks across different dropbox devices</a:t>
            </a:r>
          </a:p>
          <a:p>
            <a:pPr marL="342900" indent="-342900">
              <a:buSzPct val="100000"/>
              <a:buFont typeface="Helvetica"/>
              <a:buChar char="•"/>
              <a:defRPr sz="1600"/>
            </a:pPr>
            <a:r>
              <a:t>H1: SOC tools exhibit varying levels of effectiveness in detecting MitM attacks across different dropbox devices</a:t>
            </a:r>
          </a:p>
        </p:txBody>
      </p:sp>
      <p:sp>
        <p:nvSpPr>
          <p:cNvPr id="498" name="TextBox 7"/>
          <p:cNvSpPr txBox="1"/>
          <p:nvPr/>
        </p:nvSpPr>
        <p:spPr>
          <a:xfrm>
            <a:off x="3036779" y="4399570"/>
            <a:ext cx="6118442" cy="232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EFFECTIVENESS OF DROPBOX DEVICES</a:t>
            </a:r>
          </a:p>
          <a:p>
            <a:pPr marL="285750" indent="-285750">
              <a:buSzPct val="100000"/>
              <a:buChar char="•"/>
            </a:pPr>
            <a:r>
              <a:t>H0: No significant difference between success rates of MitM attacks between the LAN Turtle and Raspberry Pi 4</a:t>
            </a:r>
          </a:p>
          <a:p>
            <a:pPr marL="285750" indent="-285750">
              <a:buSzPct val="100000"/>
              <a:buChar char="•"/>
            </a:pPr>
            <a:r>
              <a:t>H1: There is a significant difference between success rates of MitM attacks between the LAN Turtle and Raspberry Pi. 4</a:t>
            </a:r>
          </a:p>
          <a:p>
            <a:pP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Title 1"/>
          <p:cNvSpPr txBox="1"/>
          <p:nvPr>
            <p:ph type="title"/>
          </p:nvPr>
        </p:nvSpPr>
        <p:spPr>
          <a:xfrm>
            <a:off x="6991349" y="2571234"/>
            <a:ext cx="4179572" cy="1715532"/>
          </a:xfrm>
          <a:prstGeom prst="rect">
            <a:avLst/>
          </a:prstGeom>
        </p:spPr>
        <p:txBody>
          <a:bodyPr/>
          <a:lstStyle>
            <a:lvl1pPr>
              <a:defRPr spc="100"/>
            </a:lvl1pPr>
          </a:lstStyle>
          <a:p>
            <a:pPr/>
            <a:r>
              <a:t>Demo</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Title 1"/>
          <p:cNvSpPr txBox="1"/>
          <p:nvPr>
            <p:ph type="title"/>
          </p:nvPr>
        </p:nvSpPr>
        <p:spPr>
          <a:xfrm>
            <a:off x="6991349" y="2571234"/>
            <a:ext cx="4179572" cy="1715532"/>
          </a:xfrm>
          <a:prstGeom prst="rect">
            <a:avLst/>
          </a:prstGeom>
        </p:spPr>
        <p:txBody>
          <a:bodyPr/>
          <a:lstStyle>
            <a:lvl1pPr>
              <a:defRPr spc="100"/>
            </a:lvl1pPr>
          </a:lstStyle>
          <a:p>
            <a:pPr/>
            <a:r>
              <a:t>LLMNR POISONING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Title 1"/>
          <p:cNvSpPr txBox="1"/>
          <p:nvPr>
            <p:ph type="title"/>
          </p:nvPr>
        </p:nvSpPr>
        <p:spPr>
          <a:xfrm>
            <a:off x="3458447" y="-26"/>
            <a:ext cx="6298098" cy="1507989"/>
          </a:xfrm>
          <a:prstGeom prst="rect">
            <a:avLst/>
          </a:prstGeom>
        </p:spPr>
        <p:txBody>
          <a:bodyPr/>
          <a:lstStyle>
            <a:lvl1pPr marL="514350" indent="-514350">
              <a:buSzPct val="100000"/>
              <a:buAutoNum type="arabicPeriod" startAt="1"/>
              <a:defRPr spc="100"/>
            </a:lvl1pPr>
          </a:lstStyle>
          <a:p>
            <a:pPr/>
            <a:r>
              <a:t>Host Discovery Using nmap</a:t>
            </a:r>
          </a:p>
        </p:txBody>
      </p:sp>
      <p:sp>
        <p:nvSpPr>
          <p:cNvPr id="505"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6" name="Picture 2" descr="Picture 2"/>
          <p:cNvPicPr>
            <a:picLocks noChangeAspect="1"/>
          </p:cNvPicPr>
          <p:nvPr/>
        </p:nvPicPr>
        <p:blipFill>
          <a:blip r:embed="rId2">
            <a:extLst/>
          </a:blip>
          <a:stretch>
            <a:fillRect/>
          </a:stretch>
        </p:blipFill>
        <p:spPr>
          <a:xfrm>
            <a:off x="5147135" y="1513212"/>
            <a:ext cx="4491092" cy="5078507"/>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Title 1"/>
          <p:cNvSpPr txBox="1"/>
          <p:nvPr>
            <p:ph type="title"/>
          </p:nvPr>
        </p:nvSpPr>
        <p:spPr>
          <a:xfrm>
            <a:off x="3458447" y="-26"/>
            <a:ext cx="6298098" cy="1507989"/>
          </a:xfrm>
          <a:prstGeom prst="rect">
            <a:avLst/>
          </a:prstGeom>
        </p:spPr>
        <p:txBody>
          <a:bodyPr/>
          <a:lstStyle>
            <a:lvl1pPr>
              <a:defRPr spc="100"/>
            </a:lvl1pPr>
          </a:lstStyle>
          <a:p>
            <a:pPr/>
            <a:r>
              <a:t>2. CORP-DC PORT SCAN</a:t>
            </a:r>
          </a:p>
        </p:txBody>
      </p:sp>
      <p:sp>
        <p:nvSpPr>
          <p:cNvPr id="509"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0" name="Picture 2" descr="Picture 2"/>
          <p:cNvPicPr>
            <a:picLocks noChangeAspect="1"/>
          </p:cNvPicPr>
          <p:nvPr/>
        </p:nvPicPr>
        <p:blipFill>
          <a:blip r:embed="rId2">
            <a:extLst/>
          </a:blip>
          <a:stretch>
            <a:fillRect/>
          </a:stretch>
        </p:blipFill>
        <p:spPr>
          <a:xfrm>
            <a:off x="3533775" y="1628775"/>
            <a:ext cx="5124450" cy="360045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itle 1"/>
          <p:cNvSpPr txBox="1"/>
          <p:nvPr>
            <p:ph type="title"/>
          </p:nvPr>
        </p:nvSpPr>
        <p:spPr>
          <a:xfrm>
            <a:off x="3458447" y="-26"/>
            <a:ext cx="6298098" cy="1507989"/>
          </a:xfrm>
          <a:prstGeom prst="rect">
            <a:avLst/>
          </a:prstGeom>
        </p:spPr>
        <p:txBody>
          <a:bodyPr/>
          <a:lstStyle>
            <a:lvl1pPr>
              <a:defRPr spc="100"/>
            </a:lvl1pPr>
          </a:lstStyle>
          <a:p>
            <a:pPr/>
            <a:r>
              <a:t>3. LAN Turtle Responder module</a:t>
            </a:r>
          </a:p>
        </p:txBody>
      </p:sp>
      <p:sp>
        <p:nvSpPr>
          <p:cNvPr id="513"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4" name="Picture 2" descr="Picture 2"/>
          <p:cNvPicPr>
            <a:picLocks noChangeAspect="1"/>
          </p:cNvPicPr>
          <p:nvPr/>
        </p:nvPicPr>
        <p:blipFill>
          <a:blip r:embed="rId2">
            <a:extLst/>
          </a:blip>
          <a:stretch>
            <a:fillRect/>
          </a:stretch>
        </p:blipFill>
        <p:spPr>
          <a:xfrm>
            <a:off x="3562350" y="1914525"/>
            <a:ext cx="6815418" cy="407109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Title 1"/>
          <p:cNvSpPr txBox="1"/>
          <p:nvPr>
            <p:ph type="title"/>
          </p:nvPr>
        </p:nvSpPr>
        <p:spPr>
          <a:xfrm>
            <a:off x="3458447" y="-26"/>
            <a:ext cx="6298098" cy="1507989"/>
          </a:xfrm>
          <a:prstGeom prst="rect">
            <a:avLst/>
          </a:prstGeom>
        </p:spPr>
        <p:txBody>
          <a:bodyPr/>
          <a:lstStyle>
            <a:lvl1pPr>
              <a:defRPr spc="100"/>
            </a:lvl1pPr>
          </a:lstStyle>
          <a:p>
            <a:pPr/>
            <a:r>
              <a:t>4. Capture hashes</a:t>
            </a:r>
          </a:p>
        </p:txBody>
      </p:sp>
      <p:sp>
        <p:nvSpPr>
          <p:cNvPr id="517"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8" name="Picture 2" descr="Picture 2"/>
          <p:cNvPicPr>
            <a:picLocks noChangeAspect="1"/>
          </p:cNvPicPr>
          <p:nvPr/>
        </p:nvPicPr>
        <p:blipFill>
          <a:blip r:embed="rId2">
            <a:extLst/>
          </a:blip>
          <a:stretch>
            <a:fillRect/>
          </a:stretch>
        </p:blipFill>
        <p:spPr>
          <a:xfrm>
            <a:off x="1160892" y="1746825"/>
            <a:ext cx="10110218" cy="427067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Footer Placeholder 79"/>
          <p:cNvSpPr txBox="1"/>
          <p:nvPr/>
        </p:nvSpPr>
        <p:spPr>
          <a:xfrm>
            <a:off x="6220998" y="6423342"/>
            <a:ext cx="1717273"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ctr">
              <a:defRPr sz="900">
                <a:solidFill>
                  <a:srgbClr val="888888"/>
                </a:solidFill>
              </a:defRPr>
            </a:lvl1pPr>
          </a:lstStyle>
          <a:p>
            <a:pPr/>
            <a:r>
              <a:t>Pitch Deck</a:t>
            </a:r>
          </a:p>
        </p:txBody>
      </p:sp>
      <p:sp>
        <p:nvSpPr>
          <p:cNvPr id="367" name="Title 1"/>
          <p:cNvSpPr txBox="1"/>
          <p:nvPr>
            <p:ph type="title"/>
          </p:nvPr>
        </p:nvSpPr>
        <p:spPr>
          <a:xfrm>
            <a:off x="838200" y="5509419"/>
            <a:ext cx="4082142" cy="585789"/>
          </a:xfrm>
          <a:prstGeom prst="rect">
            <a:avLst/>
          </a:prstGeom>
        </p:spPr>
        <p:txBody>
          <a:bodyPr/>
          <a:lstStyle>
            <a:lvl1pPr>
              <a:defRPr spc="100"/>
            </a:lvl1pPr>
          </a:lstStyle>
          <a:p>
            <a:pPr/>
            <a:r>
              <a:t>introduction</a:t>
            </a:r>
          </a:p>
        </p:txBody>
      </p:sp>
      <p:sp>
        <p:nvSpPr>
          <p:cNvPr id="368" name="Content Placeholder 2"/>
          <p:cNvSpPr txBox="1"/>
          <p:nvPr>
            <p:ph type="body" sz="quarter" idx="1"/>
          </p:nvPr>
        </p:nvSpPr>
        <p:spPr>
          <a:xfrm>
            <a:off x="148317" y="1481137"/>
            <a:ext cx="2141766" cy="514351"/>
          </a:xfrm>
          <a:prstGeom prst="rect">
            <a:avLst/>
          </a:prstGeom>
        </p:spPr>
        <p:txBody>
          <a:bodyPr/>
          <a:lstStyle>
            <a:lvl1pPr defTabSz="868680">
              <a:lnSpc>
                <a:spcPct val="81000"/>
              </a:lnSpc>
              <a:spcBef>
                <a:spcPts val="900"/>
              </a:spcBef>
              <a:defRPr spc="95" sz="1520"/>
            </a:lvl1pPr>
          </a:lstStyle>
          <a:p>
            <a:pPr/>
            <a:r>
              <a:t>Physical access and dropboxes</a:t>
            </a:r>
          </a:p>
        </p:txBody>
      </p:sp>
      <p:sp>
        <p:nvSpPr>
          <p:cNvPr id="369" name="Text Placeholder 3"/>
          <p:cNvSpPr/>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50391">
              <a:spcBef>
                <a:spcPts val="900"/>
              </a:spcBef>
              <a:defRPr spc="93" sz="1488"/>
            </a:lvl1pPr>
          </a:lstStyle>
          <a:p>
            <a:pPr/>
            <a:r>
              <a:t>Red team engagements</a:t>
            </a:r>
          </a:p>
        </p:txBody>
      </p:sp>
      <p:sp>
        <p:nvSpPr>
          <p:cNvPr id="370" name="Text Placeholder 4"/>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a:r>
              <a:t>Security operation centers'</a:t>
            </a:r>
          </a:p>
        </p:txBody>
      </p:sp>
      <p:sp>
        <p:nvSpPr>
          <p:cNvPr id="371" name="Text Placeholder 5"/>
          <p:cNvSpPr/>
          <p:nvPr>
            <p:ph type="body" idx="23"/>
          </p:nvPr>
        </p:nvSpPr>
        <p:spPr>
          <a:prstGeom prst="rect">
            <a:avLst/>
          </a:prstGeom>
          <a:extLst>
            <a:ext uri="{C572A759-6A51-4108-AA02-DFA0A04FC94B}">
              <ma14:wrappingTextBoxFlag xmlns:ma14="http://schemas.microsoft.com/office/mac/drawingml/2011/main" val="1"/>
            </a:ext>
          </a:extLst>
        </p:spPr>
        <p:txBody>
          <a:bodyPr/>
          <a:lstStyle>
            <a:lvl1pPr defTabSz="850391">
              <a:spcBef>
                <a:spcPts val="900"/>
              </a:spcBef>
              <a:defRPr spc="93" sz="1488"/>
            </a:lvl1pPr>
          </a:lstStyle>
          <a:p>
            <a:pPr/>
            <a:r>
              <a:t>MITM ATTACKS IN AD</a:t>
            </a:r>
          </a:p>
        </p:txBody>
      </p:sp>
      <p:sp>
        <p:nvSpPr>
          <p:cNvPr id="372" name="Text Placeholder 6"/>
          <p:cNvSpPr/>
          <p:nvPr>
            <p:ph type="body" idx="24"/>
          </p:nvPr>
        </p:nvSpPr>
        <p:spPr>
          <a:xfrm>
            <a:off x="4387552" y="1482625"/>
            <a:ext cx="7580418" cy="1010842"/>
          </a:xfrm>
          <a:prstGeom prst="rect">
            <a:avLst/>
          </a:prstGeom>
          <a:extLst>
            <a:ext uri="{C572A759-6A51-4108-AA02-DFA0A04FC94B}">
              <ma14:wrappingTextBoxFlag xmlns:ma14="http://schemas.microsoft.com/office/mac/drawingml/2011/main" val="1"/>
            </a:ext>
          </a:extLst>
        </p:spPr>
        <p:txBody>
          <a:bodyPr/>
          <a:lstStyle/>
          <a:p>
            <a:pPr marL="285750" indent="-285750">
              <a:buSzPct val="100000"/>
              <a:buFont typeface="Arial"/>
              <a:buChar char="•"/>
            </a:pPr>
            <a:r>
              <a:t>Physical Access is an underestimated attack vector</a:t>
            </a:r>
            <a:endParaRPr spc="50"/>
          </a:p>
          <a:p>
            <a:pPr marL="285750" indent="-285750">
              <a:buSzPct val="100000"/>
              <a:buFont typeface="Arial"/>
              <a:buChar char="•"/>
            </a:pPr>
            <a:r>
              <a:t>Ability to  plant dropboxes into the network and maintain persistent access</a:t>
            </a:r>
          </a:p>
        </p:txBody>
      </p:sp>
      <p:sp>
        <p:nvSpPr>
          <p:cNvPr id="373" name="Text Placeholder 7"/>
          <p:cNvSpPr/>
          <p:nvPr>
            <p:ph type="body" idx="25"/>
          </p:nvPr>
        </p:nvSpPr>
        <p:spPr>
          <a:xfrm>
            <a:off x="4986028" y="2505548"/>
            <a:ext cx="7035130" cy="1010843"/>
          </a:xfrm>
          <a:prstGeom prst="rect">
            <a:avLst/>
          </a:prstGeom>
          <a:extLst>
            <a:ext uri="{C572A759-6A51-4108-AA02-DFA0A04FC94B}">
              <ma14:wrappingTextBoxFlag xmlns:ma14="http://schemas.microsoft.com/office/mac/drawingml/2011/main" val="1"/>
            </a:ext>
          </a:extLst>
        </p:spPr>
        <p:txBody>
          <a:bodyPr/>
          <a:lstStyle/>
          <a:p>
            <a:pPr marL="285750" indent="-285750">
              <a:lnSpc>
                <a:spcPct val="80000"/>
              </a:lnSpc>
              <a:buSzPct val="100000"/>
              <a:buFont typeface="Arial"/>
              <a:buChar char="•"/>
              <a:defRPr sz="1200"/>
            </a:pPr>
            <a:r>
              <a:t>Defense through offense, emulating TTPs to better a corporation's security posture</a:t>
            </a:r>
            <a:endParaRPr spc="50"/>
          </a:p>
          <a:p>
            <a:pPr marL="285750" indent="-285750">
              <a:lnSpc>
                <a:spcPct val="80000"/>
              </a:lnSpc>
              <a:buSzPct val="100000"/>
              <a:buFont typeface="Arial"/>
              <a:buChar char="•"/>
              <a:defRPr sz="1200"/>
            </a:pPr>
            <a:r>
              <a:t>Identify potential vulnerabilities in the internal network</a:t>
            </a:r>
            <a:endParaRPr spc="50"/>
          </a:p>
          <a:p>
            <a:pPr marL="285750" indent="-285750">
              <a:lnSpc>
                <a:spcPct val="80000"/>
              </a:lnSpc>
              <a:buSzPct val="100000"/>
              <a:buFont typeface="Arial"/>
              <a:buChar char="•"/>
              <a:defRPr sz="1200"/>
            </a:pPr>
            <a:r>
              <a:t>Often an AD environment, where dropboxes could be planted if specified in the Rules of Engagement(RoE)</a:t>
            </a:r>
          </a:p>
        </p:txBody>
      </p:sp>
      <p:sp>
        <p:nvSpPr>
          <p:cNvPr id="374" name="Text Placeholder 8"/>
          <p:cNvSpPr/>
          <p:nvPr>
            <p:ph type="body" idx="26"/>
          </p:nvPr>
        </p:nvSpPr>
        <p:spPr>
          <a:xfrm>
            <a:off x="5576937" y="3587613"/>
            <a:ext cx="6517811" cy="1010843"/>
          </a:xfrm>
          <a:prstGeom prst="rect">
            <a:avLst/>
          </a:prstGeom>
          <a:extLst>
            <a:ext uri="{C572A759-6A51-4108-AA02-DFA0A04FC94B}">
              <ma14:wrappingTextBoxFlag xmlns:ma14="http://schemas.microsoft.com/office/mac/drawingml/2011/main" val="1"/>
            </a:ext>
          </a:extLst>
        </p:spPr>
        <p:txBody>
          <a:bodyPr/>
          <a:lstStyle/>
          <a:p>
            <a:pPr marL="285750" indent="-285750">
              <a:lnSpc>
                <a:spcPct val="90000"/>
              </a:lnSpc>
              <a:buSzPct val="100000"/>
              <a:buFont typeface="Arial"/>
              <a:buChar char="•"/>
            </a:pPr>
            <a:r>
              <a:t>The Front lines of defense who detect and respond to any potential network breaches and anomalies in the network 24/7</a:t>
            </a:r>
            <a:endParaRPr spc="50"/>
          </a:p>
          <a:p>
            <a:pPr marL="285750" indent="-285750">
              <a:lnSpc>
                <a:spcPct val="90000"/>
              </a:lnSpc>
              <a:buSzPct val="100000"/>
              <a:buFont typeface="Arial"/>
              <a:buChar char="•"/>
            </a:pPr>
            <a:r>
              <a:t>Often work alongside red teamers and penetration testers in purple team engagements</a:t>
            </a:r>
          </a:p>
        </p:txBody>
      </p:sp>
      <p:sp>
        <p:nvSpPr>
          <p:cNvPr id="375" name="Text Placeholder 9"/>
          <p:cNvSpPr/>
          <p:nvPr>
            <p:ph type="body" idx="27"/>
          </p:nvPr>
        </p:nvSpPr>
        <p:spPr>
          <a:xfrm>
            <a:off x="6175278" y="4824429"/>
            <a:ext cx="5860673" cy="989871"/>
          </a:xfrm>
          <a:prstGeom prst="rect">
            <a:avLst/>
          </a:prstGeom>
          <a:extLst>
            <a:ext uri="{C572A759-6A51-4108-AA02-DFA0A04FC94B}">
              <ma14:wrappingTextBoxFlag xmlns:ma14="http://schemas.microsoft.com/office/mac/drawingml/2011/main" val="1"/>
            </a:ext>
          </a:extLst>
        </p:spPr>
        <p:txBody>
          <a:bodyPr/>
          <a:lstStyle/>
          <a:p>
            <a:pPr marL="285750" indent="-285750">
              <a:buSzPct val="100000"/>
              <a:buFont typeface="Arial"/>
              <a:buChar char="•"/>
            </a:pPr>
            <a:r>
              <a:t>MitM dropbox attacks within an internal Active Directory environment</a:t>
            </a:r>
            <a:endParaRPr spc="50"/>
          </a:p>
          <a:p>
            <a:pPr marL="285750" indent="-285750">
              <a:buSzPct val="100000"/>
              <a:buFont typeface="Arial"/>
              <a:buChar char="•"/>
            </a:pPr>
            <a:r>
              <a:t>Scenario where physical and internal access is assumed</a:t>
            </a:r>
          </a:p>
        </p:txBody>
      </p:sp>
      <p:sp>
        <p:nvSpPr>
          <p:cNvPr id="376" name="Date Placeholder 10"/>
          <p:cNvSpPr txBox="1"/>
          <p:nvPr/>
        </p:nvSpPr>
        <p:spPr>
          <a:xfrm>
            <a:off x="883919" y="6423342"/>
            <a:ext cx="2651762" cy="231141"/>
          </a:xfrm>
          <a:prstGeom prst="rect">
            <a:avLst/>
          </a:prstGeom>
          <a:ln w="12700">
            <a:miter lim="400000"/>
          </a:ln>
        </p:spPr>
        <p:txBody>
          <a:bodyPr lIns="45719" rIns="45719" anchor="ctr">
            <a:spAutoFit/>
          </a:bodyPr>
          <a:lstStyle/>
          <a:p>
            <a:pPr>
              <a:defRPr sz="900">
                <a:solidFill>
                  <a:srgbClr val="898989"/>
                </a:solidFill>
              </a:defRPr>
            </a:pPr>
          </a:p>
        </p:txBody>
      </p:sp>
      <p:sp>
        <p:nvSpPr>
          <p:cNvPr id="377" name="Slide Number Placeholder 12"/>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Title 1"/>
          <p:cNvSpPr txBox="1"/>
          <p:nvPr>
            <p:ph type="title"/>
          </p:nvPr>
        </p:nvSpPr>
        <p:spPr>
          <a:xfrm>
            <a:off x="6991349" y="2571234"/>
            <a:ext cx="4179572" cy="1715532"/>
          </a:xfrm>
          <a:prstGeom prst="rect">
            <a:avLst/>
          </a:prstGeom>
        </p:spPr>
        <p:txBody>
          <a:bodyPr/>
          <a:lstStyle>
            <a:lvl1pPr>
              <a:defRPr spc="100"/>
            </a:lvl1pPr>
          </a:lstStyle>
          <a:p>
            <a:pPr/>
            <a:r>
              <a:t>NTLM RELAY ATTACK</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Title 1"/>
          <p:cNvSpPr txBox="1"/>
          <p:nvPr>
            <p:ph type="title"/>
          </p:nvPr>
        </p:nvSpPr>
        <p:spPr>
          <a:xfrm>
            <a:off x="3458447" y="-26"/>
            <a:ext cx="6298098" cy="1507989"/>
          </a:xfrm>
          <a:prstGeom prst="rect">
            <a:avLst/>
          </a:prstGeom>
        </p:spPr>
        <p:txBody>
          <a:bodyPr/>
          <a:lstStyle>
            <a:lvl1pPr>
              <a:defRPr spc="100"/>
            </a:lvl1pPr>
          </a:lstStyle>
          <a:p>
            <a:pPr/>
            <a:r>
              <a:t>1.ntlmrelayx.py used with responder</a:t>
            </a:r>
          </a:p>
        </p:txBody>
      </p:sp>
      <p:sp>
        <p:nvSpPr>
          <p:cNvPr id="523"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4" name="Picture 2" descr="Picture 2"/>
          <p:cNvPicPr>
            <a:picLocks noChangeAspect="1"/>
          </p:cNvPicPr>
          <p:nvPr/>
        </p:nvPicPr>
        <p:blipFill>
          <a:blip r:embed="rId2">
            <a:extLst/>
          </a:blip>
          <a:stretch>
            <a:fillRect/>
          </a:stretch>
        </p:blipFill>
        <p:spPr>
          <a:xfrm>
            <a:off x="3789424" y="1741389"/>
            <a:ext cx="5560359" cy="3342714"/>
          </a:xfrm>
          <a:prstGeom prst="rect">
            <a:avLst/>
          </a:prstGeom>
          <a:ln w="12700">
            <a:miter lim="400000"/>
          </a:ln>
        </p:spPr>
      </p:pic>
      <p:pic>
        <p:nvPicPr>
          <p:cNvPr id="525" name="Picture 6" descr="Picture 6"/>
          <p:cNvPicPr>
            <a:picLocks noChangeAspect="1"/>
          </p:cNvPicPr>
          <p:nvPr/>
        </p:nvPicPr>
        <p:blipFill>
          <a:blip r:embed="rId3">
            <a:extLst/>
          </a:blip>
          <a:stretch>
            <a:fillRect/>
          </a:stretch>
        </p:blipFill>
        <p:spPr>
          <a:xfrm>
            <a:off x="2701954" y="5739436"/>
            <a:ext cx="9486863" cy="47053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Title 1"/>
          <p:cNvSpPr txBox="1"/>
          <p:nvPr>
            <p:ph type="title"/>
          </p:nvPr>
        </p:nvSpPr>
        <p:spPr>
          <a:xfrm>
            <a:off x="3458447" y="-26"/>
            <a:ext cx="6298098" cy="1507989"/>
          </a:xfrm>
          <a:prstGeom prst="rect">
            <a:avLst/>
          </a:prstGeom>
        </p:spPr>
        <p:txBody>
          <a:bodyPr/>
          <a:lstStyle>
            <a:lvl1pPr>
              <a:defRPr spc="100"/>
            </a:lvl1pPr>
          </a:lstStyle>
          <a:p>
            <a:pPr/>
            <a:r>
              <a:t>2. Connection received from user ssepiol</a:t>
            </a:r>
          </a:p>
        </p:txBody>
      </p:sp>
      <p:sp>
        <p:nvSpPr>
          <p:cNvPr id="528"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29" name="Picture 2" descr="Picture 2"/>
          <p:cNvPicPr>
            <a:picLocks noChangeAspect="1"/>
          </p:cNvPicPr>
          <p:nvPr/>
        </p:nvPicPr>
        <p:blipFill>
          <a:blip r:embed="rId2">
            <a:extLst/>
          </a:blip>
          <a:srcRect l="0" t="0" r="3279" b="0"/>
          <a:stretch>
            <a:fillRect/>
          </a:stretch>
        </p:blipFill>
        <p:spPr>
          <a:xfrm>
            <a:off x="134471" y="2489579"/>
            <a:ext cx="11766186" cy="947083"/>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Title 1"/>
          <p:cNvSpPr txBox="1"/>
          <p:nvPr>
            <p:ph type="title"/>
          </p:nvPr>
        </p:nvSpPr>
        <p:spPr>
          <a:xfrm>
            <a:off x="6991349" y="2571234"/>
            <a:ext cx="4179572" cy="1715532"/>
          </a:xfrm>
          <a:prstGeom prst="rect">
            <a:avLst/>
          </a:prstGeom>
        </p:spPr>
        <p:txBody>
          <a:bodyPr/>
          <a:lstStyle>
            <a:lvl1pPr>
              <a:defRPr spc="100"/>
            </a:lvl1pPr>
          </a:lstStyle>
          <a:p>
            <a:pPr/>
            <a:r>
              <a:t>IPv6 DNS Takeover</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Title 1"/>
          <p:cNvSpPr txBox="1"/>
          <p:nvPr>
            <p:ph type="title"/>
          </p:nvPr>
        </p:nvSpPr>
        <p:spPr>
          <a:xfrm>
            <a:off x="3458447" y="-25"/>
            <a:ext cx="6903213" cy="1776928"/>
          </a:xfrm>
          <a:prstGeom prst="rect">
            <a:avLst/>
          </a:prstGeom>
        </p:spPr>
        <p:txBody>
          <a:bodyPr/>
          <a:lstStyle>
            <a:lvl1pPr>
              <a:defRPr spc="100"/>
            </a:lvl1pPr>
          </a:lstStyle>
          <a:p>
            <a:pPr/>
            <a:r>
              <a:t>1.Start ntlmrelayx.py specifying Dc ip and fake wpad proxy</a:t>
            </a:r>
          </a:p>
        </p:txBody>
      </p:sp>
      <p:sp>
        <p:nvSpPr>
          <p:cNvPr id="534"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5" name="Picture 2" descr="Picture 2"/>
          <p:cNvPicPr>
            <a:picLocks noChangeAspect="1"/>
          </p:cNvPicPr>
          <p:nvPr/>
        </p:nvPicPr>
        <p:blipFill>
          <a:blip r:embed="rId2">
            <a:extLst/>
          </a:blip>
          <a:stretch>
            <a:fillRect/>
          </a:stretch>
        </p:blipFill>
        <p:spPr>
          <a:xfrm>
            <a:off x="179291" y="2796571"/>
            <a:ext cx="12012709" cy="50285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Title 1"/>
          <p:cNvSpPr txBox="1"/>
          <p:nvPr>
            <p:ph type="title"/>
          </p:nvPr>
        </p:nvSpPr>
        <p:spPr>
          <a:xfrm>
            <a:off x="3458447" y="-26"/>
            <a:ext cx="6589450" cy="1597636"/>
          </a:xfrm>
          <a:prstGeom prst="rect">
            <a:avLst/>
          </a:prstGeom>
        </p:spPr>
        <p:txBody>
          <a:bodyPr/>
          <a:lstStyle>
            <a:lvl1pPr>
              <a:defRPr spc="100"/>
            </a:lvl1pPr>
          </a:lstStyle>
          <a:p>
            <a:pPr/>
            <a:r>
              <a:t>2.Start mitm6 specifying domain company.local</a:t>
            </a:r>
          </a:p>
        </p:txBody>
      </p:sp>
      <p:sp>
        <p:nvSpPr>
          <p:cNvPr id="538"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9" name="Picture 4" descr="Picture 4"/>
          <p:cNvPicPr>
            <a:picLocks noChangeAspect="1"/>
          </p:cNvPicPr>
          <p:nvPr/>
        </p:nvPicPr>
        <p:blipFill>
          <a:blip r:embed="rId2">
            <a:extLst/>
          </a:blip>
          <a:stretch>
            <a:fillRect/>
          </a:stretch>
        </p:blipFill>
        <p:spPr>
          <a:xfrm>
            <a:off x="3044077" y="2854699"/>
            <a:ext cx="8031256" cy="94689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Title 1"/>
          <p:cNvSpPr txBox="1"/>
          <p:nvPr>
            <p:ph type="title"/>
          </p:nvPr>
        </p:nvSpPr>
        <p:spPr>
          <a:xfrm>
            <a:off x="3458447" y="-26"/>
            <a:ext cx="6298098" cy="1507989"/>
          </a:xfrm>
          <a:prstGeom prst="rect">
            <a:avLst/>
          </a:prstGeom>
        </p:spPr>
        <p:txBody>
          <a:bodyPr/>
          <a:lstStyle>
            <a:lvl1pPr>
              <a:defRPr spc="100"/>
            </a:lvl1pPr>
          </a:lstStyle>
          <a:p>
            <a:pPr/>
            <a:r>
              <a:t>3.NTLMv2 hashes captured</a:t>
            </a:r>
          </a:p>
        </p:txBody>
      </p:sp>
      <p:sp>
        <p:nvSpPr>
          <p:cNvPr id="542"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3" name="Picture 6" descr="Picture 6"/>
          <p:cNvPicPr>
            <a:picLocks noChangeAspect="1"/>
          </p:cNvPicPr>
          <p:nvPr/>
        </p:nvPicPr>
        <p:blipFill>
          <a:blip r:embed="rId2">
            <a:extLst/>
          </a:blip>
          <a:stretch>
            <a:fillRect/>
          </a:stretch>
        </p:blipFill>
        <p:spPr>
          <a:xfrm>
            <a:off x="1586716" y="1601148"/>
            <a:ext cx="9762836" cy="410258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itle 1"/>
          <p:cNvSpPr txBox="1"/>
          <p:nvPr>
            <p:ph type="title"/>
          </p:nvPr>
        </p:nvSpPr>
        <p:spPr>
          <a:xfrm>
            <a:off x="6991349" y="2571234"/>
            <a:ext cx="4179572" cy="1715532"/>
          </a:xfrm>
          <a:prstGeom prst="rect">
            <a:avLst/>
          </a:prstGeom>
        </p:spPr>
        <p:txBody>
          <a:bodyPr/>
          <a:lstStyle>
            <a:lvl1pPr>
              <a:defRPr spc="100"/>
            </a:lvl1pPr>
          </a:lstStyle>
          <a:p>
            <a:pPr/>
            <a:r>
              <a:t>Detection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itle 1"/>
          <p:cNvSpPr txBox="1"/>
          <p:nvPr>
            <p:ph type="title"/>
          </p:nvPr>
        </p:nvSpPr>
        <p:spPr>
          <a:xfrm>
            <a:off x="3458447" y="-26"/>
            <a:ext cx="6298098" cy="1507989"/>
          </a:xfrm>
          <a:prstGeom prst="rect">
            <a:avLst/>
          </a:prstGeom>
        </p:spPr>
        <p:txBody>
          <a:bodyPr/>
          <a:lstStyle>
            <a:lvl1pPr>
              <a:defRPr spc="100"/>
            </a:lvl1pPr>
          </a:lstStyle>
          <a:p>
            <a:pPr/>
            <a:r>
              <a:t>DEtection: OPNsense</a:t>
            </a:r>
          </a:p>
        </p:txBody>
      </p:sp>
      <p:sp>
        <p:nvSpPr>
          <p:cNvPr id="548"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49" name="Picture 4" descr="Picture 4"/>
          <p:cNvPicPr>
            <a:picLocks noChangeAspect="1"/>
          </p:cNvPicPr>
          <p:nvPr/>
        </p:nvPicPr>
        <p:blipFill>
          <a:blip r:embed="rId2">
            <a:extLst/>
          </a:blip>
          <a:stretch>
            <a:fillRect/>
          </a:stretch>
        </p:blipFill>
        <p:spPr>
          <a:xfrm>
            <a:off x="1299882" y="1719835"/>
            <a:ext cx="9914374" cy="454642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1"/>
          <p:cNvSpPr txBox="1"/>
          <p:nvPr>
            <p:ph type="title"/>
          </p:nvPr>
        </p:nvSpPr>
        <p:spPr>
          <a:xfrm>
            <a:off x="3458447" y="-26"/>
            <a:ext cx="6298098" cy="1507989"/>
          </a:xfrm>
          <a:prstGeom prst="rect">
            <a:avLst/>
          </a:prstGeom>
        </p:spPr>
        <p:txBody>
          <a:bodyPr/>
          <a:lstStyle>
            <a:lvl1pPr>
              <a:defRPr spc="100"/>
            </a:lvl1pPr>
          </a:lstStyle>
          <a:p>
            <a:pPr/>
            <a:r>
              <a:t>DEtection: ELK Stack</a:t>
            </a:r>
          </a:p>
        </p:txBody>
      </p:sp>
      <p:sp>
        <p:nvSpPr>
          <p:cNvPr id="552"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3" name="Picture 2" descr="Picture 2"/>
          <p:cNvPicPr>
            <a:picLocks noChangeAspect="1"/>
          </p:cNvPicPr>
          <p:nvPr/>
        </p:nvPicPr>
        <p:blipFill>
          <a:blip r:embed="rId2">
            <a:extLst/>
          </a:blip>
          <a:stretch>
            <a:fillRect/>
          </a:stretch>
        </p:blipFill>
        <p:spPr>
          <a:xfrm>
            <a:off x="1152359" y="1601161"/>
            <a:ext cx="9572778" cy="467085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xfrm>
            <a:off x="1885155" y="892177"/>
            <a:ext cx="8421690" cy="1325564"/>
          </a:xfrm>
          <a:prstGeom prst="rect">
            <a:avLst/>
          </a:prstGeom>
        </p:spPr>
        <p:txBody>
          <a:bodyPr/>
          <a:lstStyle>
            <a:lvl1pPr>
              <a:defRPr spc="100"/>
            </a:lvl1pPr>
          </a:lstStyle>
          <a:p>
            <a:pPr/>
            <a:r>
              <a:t>Literature review</a:t>
            </a:r>
          </a:p>
        </p:txBody>
      </p:sp>
      <p:sp>
        <p:nvSpPr>
          <p:cNvPr id="380" name="Content Placeholder 2"/>
          <p:cNvSpPr txBox="1"/>
          <p:nvPr>
            <p:ph type="body" sz="quarter" idx="1"/>
          </p:nvPr>
        </p:nvSpPr>
        <p:spPr>
          <a:xfrm>
            <a:off x="1485900" y="2563123"/>
            <a:ext cx="4031945" cy="365126"/>
          </a:xfrm>
          <a:prstGeom prst="rect">
            <a:avLst/>
          </a:prstGeom>
        </p:spPr>
        <p:txBody>
          <a:bodyPr/>
          <a:lstStyle>
            <a:lvl1pPr marL="429768" indent="-429768" defTabSz="859536">
              <a:lnSpc>
                <a:spcPct val="81000"/>
              </a:lnSpc>
              <a:spcBef>
                <a:spcPts val="900"/>
              </a:spcBef>
              <a:buSzPct val="100000"/>
              <a:buAutoNum type="alphaLcPeriod" startAt="1"/>
              <a:defRPr spc="94" sz="1879"/>
            </a:lvl1pPr>
          </a:lstStyle>
          <a:p>
            <a:pPr/>
            <a:r>
              <a:t>MITM ATTACKS</a:t>
            </a:r>
          </a:p>
        </p:txBody>
      </p:sp>
      <p:sp>
        <p:nvSpPr>
          <p:cNvPr id="381" name="Text Placeholder 3"/>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are they?</a:t>
            </a:r>
          </a:p>
          <a:p>
            <a:pPr/>
            <a:r>
              <a:t>What are the objectives of a MitM attack?</a:t>
            </a:r>
          </a:p>
          <a:p>
            <a:pPr/>
            <a:r>
              <a:t>What techniques are used by attackers?</a:t>
            </a:r>
          </a:p>
        </p:txBody>
      </p:sp>
      <p:sp>
        <p:nvSpPr>
          <p:cNvPr id="382" name="Text Placeholder 4"/>
          <p:cNvSpPr/>
          <p:nvPr>
            <p:ph type="body" idx="22"/>
          </p:nvPr>
        </p:nvSpPr>
        <p:spPr>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b. SOC Tools</a:t>
            </a:r>
          </a:p>
        </p:txBody>
      </p:sp>
      <p:sp>
        <p:nvSpPr>
          <p:cNvPr id="383" name="Text Placeholder 5"/>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What are their purpose?</a:t>
            </a:r>
          </a:p>
          <a:p>
            <a:pPr/>
            <a:r>
              <a:t>What are some examples of common SOC tools?</a:t>
            </a:r>
          </a:p>
          <a:p>
            <a:pPr/>
            <a:r>
              <a:t>Limitations of SOC tools?</a:t>
            </a:r>
          </a:p>
        </p:txBody>
      </p:sp>
      <p:sp>
        <p:nvSpPr>
          <p:cNvPr id="384" name="Text Placeholder 8"/>
          <p:cNvSpPr/>
          <p:nvPr>
            <p:ph type="body" idx="26"/>
          </p:nvPr>
        </p:nvSpPr>
        <p:spPr>
          <a:xfrm>
            <a:off x="4435566" y="4326421"/>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c. RED TEAM ENGAGEMENTS</a:t>
            </a:r>
          </a:p>
        </p:txBody>
      </p:sp>
      <p:sp>
        <p:nvSpPr>
          <p:cNvPr id="385" name="Text Placeholder 9"/>
          <p:cNvSpPr/>
          <p:nvPr>
            <p:ph type="body" idx="27"/>
          </p:nvPr>
        </p:nvSpPr>
        <p:spPr>
          <a:xfrm>
            <a:off x="4394134" y="4833646"/>
            <a:ext cx="4031031" cy="1057309"/>
          </a:xfrm>
          <a:prstGeom prst="rect">
            <a:avLst/>
          </a:prstGeom>
          <a:extLst>
            <a:ext uri="{C572A759-6A51-4108-AA02-DFA0A04FC94B}">
              <ma14:wrappingTextBoxFlag xmlns:ma14="http://schemas.microsoft.com/office/mac/drawingml/2011/main" val="1"/>
            </a:ext>
          </a:extLst>
        </p:spPr>
        <p:txBody>
          <a:bodyPr/>
          <a:lstStyle/>
          <a:p>
            <a:pPr/>
            <a:r>
              <a:t>What are they?</a:t>
            </a:r>
          </a:p>
          <a:p>
            <a:pPr/>
            <a:r>
              <a:t>What is their goal?</a:t>
            </a:r>
          </a:p>
          <a:p>
            <a:pPr/>
            <a:r>
              <a:t>How are they executed?</a:t>
            </a:r>
          </a:p>
        </p:txBody>
      </p:sp>
      <p:sp>
        <p:nvSpPr>
          <p:cNvPr id="386" name="Slide Number Placeholder 81"/>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itle 1"/>
          <p:cNvSpPr txBox="1"/>
          <p:nvPr>
            <p:ph type="title"/>
          </p:nvPr>
        </p:nvSpPr>
        <p:spPr>
          <a:xfrm>
            <a:off x="3458447" y="-26"/>
            <a:ext cx="6298098" cy="1507989"/>
          </a:xfrm>
          <a:prstGeom prst="rect">
            <a:avLst/>
          </a:prstGeom>
        </p:spPr>
        <p:txBody>
          <a:bodyPr/>
          <a:lstStyle>
            <a:lvl1pPr>
              <a:defRPr spc="100"/>
            </a:lvl1pPr>
          </a:lstStyle>
          <a:p>
            <a:pPr/>
            <a:r>
              <a:t>DEtection: ELK Stack</a:t>
            </a:r>
          </a:p>
        </p:txBody>
      </p:sp>
      <p:sp>
        <p:nvSpPr>
          <p:cNvPr id="556"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7" name="Picture 4" descr="Picture 4"/>
          <p:cNvPicPr>
            <a:picLocks noChangeAspect="1"/>
          </p:cNvPicPr>
          <p:nvPr/>
        </p:nvPicPr>
        <p:blipFill>
          <a:blip r:embed="rId2">
            <a:extLst/>
          </a:blip>
          <a:stretch>
            <a:fillRect/>
          </a:stretch>
        </p:blipFill>
        <p:spPr>
          <a:xfrm>
            <a:off x="1680883" y="1808341"/>
            <a:ext cx="9041300" cy="472234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Title 1"/>
          <p:cNvSpPr txBox="1"/>
          <p:nvPr>
            <p:ph type="title"/>
          </p:nvPr>
        </p:nvSpPr>
        <p:spPr>
          <a:xfrm>
            <a:off x="3458447" y="-26"/>
            <a:ext cx="6298098" cy="1507989"/>
          </a:xfrm>
          <a:prstGeom prst="rect">
            <a:avLst/>
          </a:prstGeom>
        </p:spPr>
        <p:txBody>
          <a:bodyPr/>
          <a:lstStyle>
            <a:lvl1pPr>
              <a:defRPr spc="100"/>
            </a:lvl1pPr>
          </a:lstStyle>
          <a:p>
            <a:pPr/>
            <a:r>
              <a:t>Results: Data collection and analysis</a:t>
            </a:r>
          </a:p>
        </p:txBody>
      </p:sp>
      <p:sp>
        <p:nvSpPr>
          <p:cNvPr id="560" name="Content Placeholder 2"/>
          <p:cNvSpPr txBox="1"/>
          <p:nvPr>
            <p:ph type="body" sz="quarter" idx="1"/>
          </p:nvPr>
        </p:nvSpPr>
        <p:spPr>
          <a:xfrm>
            <a:off x="3182117" y="1711311"/>
            <a:ext cx="5465447" cy="559537"/>
          </a:xfrm>
          <a:prstGeom prst="rect">
            <a:avLst/>
          </a:prstGeom>
        </p:spPr>
        <p:txBody>
          <a:bodyPr/>
          <a:lstStyle>
            <a:lvl1pPr defTabSz="905255">
              <a:spcBef>
                <a:spcPts val="900"/>
              </a:spcBef>
              <a:defRPr spc="0" sz="1979"/>
            </a:lvl1pPr>
          </a:lstStyle>
          <a:p>
            <a:pPr/>
            <a:r>
              <a:t>STANDARD DEVIATION OF SUCCESS RATES</a:t>
            </a:r>
          </a:p>
        </p:txBody>
      </p:sp>
      <p:sp>
        <p:nvSpPr>
          <p:cNvPr id="561"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2" name="TextBox 7"/>
          <p:cNvSpPr txBox="1"/>
          <p:nvPr/>
        </p:nvSpPr>
        <p:spPr>
          <a:xfrm>
            <a:off x="4249279" y="2085033"/>
            <a:ext cx="7274002" cy="2161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2000">
                <a:solidFill>
                  <a:srgbClr val="FFFFFF"/>
                </a:solidFill>
              </a:defRPr>
            </a:pPr>
            <a:r>
              <a:t>Measures amount of variability among the success rates of different attack types</a:t>
            </a:r>
          </a:p>
          <a:p>
            <a:pPr marL="342900" indent="-342900">
              <a:buSzPct val="100000"/>
              <a:buFont typeface="Arial"/>
              <a:buChar char="•"/>
              <a:defRPr sz="2000">
                <a:solidFill>
                  <a:srgbClr val="FFFFFF"/>
                </a:solidFill>
              </a:defRPr>
            </a:pPr>
            <a:r>
              <a:t>H0: No inconsistency among success rates for different attacks</a:t>
            </a:r>
          </a:p>
          <a:p>
            <a:pPr marL="342900" indent="-342900">
              <a:buSzPct val="100000"/>
              <a:buFont typeface="Arial"/>
              <a:buChar char="•"/>
              <a:defRPr sz="2000">
                <a:solidFill>
                  <a:srgbClr val="FFFFFF"/>
                </a:solidFill>
              </a:defRPr>
            </a:pPr>
            <a:r>
              <a:t>H1: some inconsistency among success rates of different attacks</a:t>
            </a:r>
          </a:p>
        </p:txBody>
      </p:sp>
      <p:sp>
        <p:nvSpPr>
          <p:cNvPr id="563" name="TextBox 8"/>
          <p:cNvSpPr txBox="1"/>
          <p:nvPr/>
        </p:nvSpPr>
        <p:spPr>
          <a:xfrm>
            <a:off x="3227698" y="3960724"/>
            <a:ext cx="6721342"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solidFill>
                  <a:srgbClr val="FFFFFF"/>
                </a:solidFill>
              </a:defRPr>
            </a:lvl1pPr>
          </a:lstStyle>
          <a:p>
            <a:pPr/>
            <a:r>
              <a:t>STANDARD DEVIATION OF DETECTION PERCENTAGES</a:t>
            </a:r>
          </a:p>
        </p:txBody>
      </p:sp>
      <p:sp>
        <p:nvSpPr>
          <p:cNvPr id="564" name="TextBox 10"/>
          <p:cNvSpPr txBox="1"/>
          <p:nvPr/>
        </p:nvSpPr>
        <p:spPr>
          <a:xfrm>
            <a:off x="4249280" y="4530130"/>
            <a:ext cx="7131648" cy="153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sz="1600">
                <a:solidFill>
                  <a:srgbClr val="FFFFFF"/>
                </a:solidFill>
              </a:defRPr>
            </a:pPr>
            <a:r>
              <a:t>Measures variability among percentages of successful detection by SOC tools for different devices</a:t>
            </a:r>
          </a:p>
          <a:p>
            <a:pPr marL="342900" indent="-342900">
              <a:buSzPct val="100000"/>
              <a:buFont typeface="Arial"/>
              <a:buChar char="•"/>
              <a:defRPr sz="1600">
                <a:solidFill>
                  <a:srgbClr val="FFFFFF"/>
                </a:solidFill>
              </a:defRPr>
            </a:pPr>
            <a:r>
              <a:t>H0: no varying level of effectiveness in SOC tools in detecting MitM attacks across different dropbox devices</a:t>
            </a:r>
          </a:p>
          <a:p>
            <a:pPr marL="342900" indent="-342900">
              <a:buSzPct val="100000"/>
              <a:buFont typeface="Arial"/>
              <a:buChar char="•"/>
              <a:defRPr sz="1600">
                <a:solidFill>
                  <a:srgbClr val="FFFFFF"/>
                </a:solidFill>
              </a:defRPr>
            </a:pPr>
            <a:r>
              <a:t>H1: SOC tools exhibit varying levels of effectiveness in detecting MitM attacks across different dropbox devices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Title 1"/>
          <p:cNvSpPr txBox="1"/>
          <p:nvPr>
            <p:ph type="title"/>
          </p:nvPr>
        </p:nvSpPr>
        <p:spPr>
          <a:xfrm>
            <a:off x="127634" y="5775654"/>
            <a:ext cx="8219442" cy="658814"/>
          </a:xfrm>
          <a:prstGeom prst="rect">
            <a:avLst/>
          </a:prstGeom>
        </p:spPr>
        <p:txBody>
          <a:bodyPr/>
          <a:lstStyle>
            <a:lvl1pPr>
              <a:defRPr spc="100"/>
            </a:lvl1pPr>
          </a:lstStyle>
          <a:p>
            <a:pPr/>
            <a:r>
              <a:t>Table 1: Detection by SOC tools</a:t>
            </a:r>
          </a:p>
        </p:txBody>
      </p:sp>
      <p:sp>
        <p:nvSpPr>
          <p:cNvPr id="567"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8" name="Picture 2" descr="Picture 2"/>
          <p:cNvPicPr>
            <a:picLocks noChangeAspect="1"/>
          </p:cNvPicPr>
          <p:nvPr/>
        </p:nvPicPr>
        <p:blipFill>
          <a:blip r:embed="rId2">
            <a:extLst/>
          </a:blip>
          <a:stretch>
            <a:fillRect/>
          </a:stretch>
        </p:blipFill>
        <p:spPr>
          <a:xfrm>
            <a:off x="1934832" y="930275"/>
            <a:ext cx="8397700" cy="396575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Title 1"/>
          <p:cNvSpPr txBox="1"/>
          <p:nvPr>
            <p:ph type="title"/>
          </p:nvPr>
        </p:nvSpPr>
        <p:spPr>
          <a:xfrm>
            <a:off x="127634" y="5680404"/>
            <a:ext cx="7044692" cy="674689"/>
          </a:xfrm>
          <a:prstGeom prst="rect">
            <a:avLst/>
          </a:prstGeom>
        </p:spPr>
        <p:txBody>
          <a:bodyPr/>
          <a:lstStyle>
            <a:lvl1pPr>
              <a:defRPr spc="100"/>
            </a:lvl1pPr>
          </a:lstStyle>
          <a:p>
            <a:pPr/>
            <a:r>
              <a:t>Table 2: Attack success rates</a:t>
            </a:r>
          </a:p>
        </p:txBody>
      </p:sp>
      <p:sp>
        <p:nvSpPr>
          <p:cNvPr id="571"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2" name="Picture 2" descr="Picture 2"/>
          <p:cNvPicPr>
            <a:picLocks noChangeAspect="1"/>
          </p:cNvPicPr>
          <p:nvPr/>
        </p:nvPicPr>
        <p:blipFill>
          <a:blip r:embed="rId2">
            <a:extLst/>
          </a:blip>
          <a:stretch>
            <a:fillRect/>
          </a:stretch>
        </p:blipFill>
        <p:spPr>
          <a:xfrm>
            <a:off x="1927376" y="798231"/>
            <a:ext cx="8842969" cy="3835331"/>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Title 1"/>
          <p:cNvSpPr txBox="1"/>
          <p:nvPr>
            <p:ph type="title"/>
          </p:nvPr>
        </p:nvSpPr>
        <p:spPr>
          <a:xfrm>
            <a:off x="-123575" y="5597366"/>
            <a:ext cx="3504567" cy="527977"/>
          </a:xfrm>
          <a:prstGeom prst="rect">
            <a:avLst/>
          </a:prstGeom>
        </p:spPr>
        <p:txBody>
          <a:bodyPr/>
          <a:lstStyle>
            <a:lvl1pPr>
              <a:defRPr spc="100"/>
            </a:lvl1pPr>
          </a:lstStyle>
          <a:p>
            <a:pPr/>
            <a:r>
              <a:t> std_dev.ipynb</a:t>
            </a:r>
          </a:p>
        </p:txBody>
      </p:sp>
      <p:sp>
        <p:nvSpPr>
          <p:cNvPr id="57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6" name="Picture 2" descr="Picture 2"/>
          <p:cNvPicPr>
            <a:picLocks noChangeAspect="1"/>
          </p:cNvPicPr>
          <p:nvPr/>
        </p:nvPicPr>
        <p:blipFill>
          <a:blip r:embed="rId2">
            <a:extLst/>
          </a:blip>
          <a:stretch>
            <a:fillRect/>
          </a:stretch>
        </p:blipFill>
        <p:spPr>
          <a:xfrm>
            <a:off x="3112822" y="117475"/>
            <a:ext cx="5921784" cy="5367531"/>
          </a:xfrm>
          <a:prstGeom prst="rect">
            <a:avLst/>
          </a:prstGeom>
          <a:ln w="12700">
            <a:miter lim="400000"/>
          </a:ln>
        </p:spPr>
      </p:pic>
      <p:sp>
        <p:nvSpPr>
          <p:cNvPr id="577" name="TextBox 3"/>
          <p:cNvSpPr txBox="1"/>
          <p:nvPr/>
        </p:nvSpPr>
        <p:spPr>
          <a:xfrm>
            <a:off x="3512401" y="5543339"/>
            <a:ext cx="4979629"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Utilizes success rates and detection rates for both the LAN Turtle and Raspberry Pi 4</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Title 1"/>
          <p:cNvSpPr txBox="1"/>
          <p:nvPr>
            <p:ph type="title"/>
          </p:nvPr>
        </p:nvSpPr>
        <p:spPr>
          <a:xfrm>
            <a:off x="127635" y="4600904"/>
            <a:ext cx="3139440" cy="1325564"/>
          </a:xfrm>
          <a:prstGeom prst="rect">
            <a:avLst/>
          </a:prstGeom>
        </p:spPr>
        <p:txBody>
          <a:bodyPr/>
          <a:lstStyle>
            <a:lvl1pPr>
              <a:defRPr spc="100"/>
            </a:lvl1pPr>
          </a:lstStyle>
          <a:p>
            <a:pPr/>
            <a:r>
              <a:t>Descriptive Statistics: LAN Turtle</a:t>
            </a:r>
          </a:p>
        </p:txBody>
      </p:sp>
      <p:sp>
        <p:nvSpPr>
          <p:cNvPr id="58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1" name="TextBox 6"/>
          <p:cNvSpPr txBox="1"/>
          <p:nvPr/>
        </p:nvSpPr>
        <p:spPr>
          <a:xfrm>
            <a:off x="3095235" y="4400707"/>
            <a:ext cx="7442870" cy="1913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Helvetica"/>
              <a:buChar char="•"/>
              <a:defRPr sz="1600">
                <a:latin typeface="Arial"/>
                <a:ea typeface="Arial"/>
                <a:cs typeface="Arial"/>
                <a:sym typeface="Arial"/>
              </a:defRPr>
            </a:pPr>
            <a:r>
              <a:t>Standard Deviation of Success Rates and Detection Percentages by SOC tools for the LAN Turtle</a:t>
            </a:r>
          </a:p>
          <a:p>
            <a:pPr marL="342900" indent="-342900">
              <a:buSzPct val="100000"/>
              <a:buFont typeface="Helvetica"/>
              <a:buChar char="•"/>
              <a:defRPr sz="1600">
                <a:latin typeface="Arial"/>
                <a:ea typeface="Arial"/>
                <a:cs typeface="Arial"/>
                <a:sym typeface="Arial"/>
              </a:defRPr>
            </a:pPr>
          </a:p>
          <a:p>
            <a:pPr marL="342900" indent="-342900">
              <a:buSzPct val="100000"/>
              <a:buFont typeface="Helvetica"/>
              <a:buChar char="•"/>
              <a:defRPr sz="1600">
                <a:latin typeface="Arial"/>
                <a:ea typeface="Arial"/>
                <a:cs typeface="Arial"/>
                <a:sym typeface="Arial"/>
              </a:defRPr>
            </a:pPr>
            <a:r>
              <a:t>Large Std Dev: inconsistency among success rates of different attacks used on the LAN Turtle</a:t>
            </a:r>
          </a:p>
          <a:p>
            <a:pPr marL="342900" indent="-342900">
              <a:buSzPct val="100000"/>
              <a:buFont typeface="Helvetica"/>
              <a:buChar char="•"/>
              <a:defRPr sz="1600">
                <a:latin typeface="Arial"/>
                <a:ea typeface="Arial"/>
                <a:cs typeface="Arial"/>
                <a:sym typeface="Arial"/>
              </a:defRPr>
            </a:pPr>
          </a:p>
          <a:p>
            <a:pPr marL="342900" indent="-342900">
              <a:buSzPct val="100000"/>
              <a:buFont typeface="Helvetica"/>
              <a:buChar char="•"/>
              <a:defRPr sz="1600">
                <a:latin typeface="Arial"/>
                <a:ea typeface="Arial"/>
                <a:cs typeface="Arial"/>
                <a:sym typeface="Arial"/>
              </a:defRPr>
            </a:pPr>
            <a:r>
              <a:t>Smaller Std Dev: consistency in effectiveness of SOC tools in detecting attacks on the LAN Turtle</a:t>
            </a:r>
          </a:p>
        </p:txBody>
      </p:sp>
      <p:pic>
        <p:nvPicPr>
          <p:cNvPr id="582" name="Picture 2" descr="Picture 2"/>
          <p:cNvPicPr>
            <a:picLocks noChangeAspect="1"/>
          </p:cNvPicPr>
          <p:nvPr/>
        </p:nvPicPr>
        <p:blipFill>
          <a:blip r:embed="rId2">
            <a:extLst/>
          </a:blip>
          <a:stretch>
            <a:fillRect/>
          </a:stretch>
        </p:blipFill>
        <p:spPr>
          <a:xfrm>
            <a:off x="2899542" y="288244"/>
            <a:ext cx="7587555" cy="384949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Title 1"/>
          <p:cNvSpPr txBox="1"/>
          <p:nvPr>
            <p:ph type="title"/>
          </p:nvPr>
        </p:nvSpPr>
        <p:spPr>
          <a:xfrm>
            <a:off x="127635" y="4600904"/>
            <a:ext cx="3139440" cy="1325564"/>
          </a:xfrm>
          <a:prstGeom prst="rect">
            <a:avLst/>
          </a:prstGeom>
        </p:spPr>
        <p:txBody>
          <a:bodyPr/>
          <a:lstStyle>
            <a:lvl1pPr defTabSz="905255">
              <a:defRPr spc="99" sz="2772"/>
            </a:lvl1pPr>
          </a:lstStyle>
          <a:p>
            <a:pPr/>
            <a:r>
              <a:t>Descriptive Statistics: Raspberry pi 4</a:t>
            </a:r>
          </a:p>
        </p:txBody>
      </p:sp>
      <p:sp>
        <p:nvSpPr>
          <p:cNvPr id="58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6" name="TextBox 6"/>
          <p:cNvSpPr txBox="1"/>
          <p:nvPr/>
        </p:nvSpPr>
        <p:spPr>
          <a:xfrm>
            <a:off x="3448407" y="4483333"/>
            <a:ext cx="7627089" cy="2599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Helvetica"/>
              <a:buChar char="•"/>
              <a:defRPr sz="1600">
                <a:latin typeface="Arial"/>
                <a:ea typeface="Arial"/>
                <a:cs typeface="Arial"/>
                <a:sym typeface="Arial"/>
              </a:defRPr>
            </a:pPr>
            <a:r>
              <a:t>Standard Deviation of Success Rates and Detection Percentages by SOC tools for the Raspberry Pi</a:t>
            </a:r>
          </a:p>
          <a:p>
            <a:pPr marL="342900" indent="-342900">
              <a:buSzPct val="100000"/>
              <a:buFont typeface="Helvetica"/>
              <a:buChar char="•"/>
              <a:defRPr sz="1600">
                <a:latin typeface="Arial"/>
                <a:ea typeface="Arial"/>
                <a:cs typeface="Arial"/>
                <a:sym typeface="Arial"/>
              </a:defRPr>
            </a:pPr>
          </a:p>
          <a:p>
            <a:pPr marL="342900" indent="-342900">
              <a:buSzPct val="100000"/>
              <a:buFont typeface="Helvetica"/>
              <a:buChar char="•"/>
              <a:defRPr sz="1600">
                <a:latin typeface="Arial"/>
                <a:ea typeface="Arial"/>
                <a:cs typeface="Arial"/>
                <a:sym typeface="Arial"/>
              </a:defRPr>
            </a:pPr>
            <a:r>
              <a:t>Smaller Std Dev: consistency among success rates of different attacks used on the Raspberry Pi 4 </a:t>
            </a:r>
          </a:p>
          <a:p>
            <a:pPr marL="342900" indent="-342900">
              <a:buSzPct val="100000"/>
              <a:buFont typeface="Helvetica"/>
              <a:buChar char="•"/>
              <a:defRPr sz="1600">
                <a:latin typeface="Arial"/>
                <a:ea typeface="Arial"/>
                <a:cs typeface="Arial"/>
                <a:sym typeface="Arial"/>
              </a:defRPr>
            </a:pPr>
          </a:p>
          <a:p>
            <a:pPr marL="342900" indent="-342900">
              <a:buSzPct val="100000"/>
              <a:buFont typeface="Helvetica"/>
              <a:buChar char="•"/>
              <a:defRPr sz="1600">
                <a:latin typeface="Arial"/>
                <a:ea typeface="Arial"/>
                <a:cs typeface="Arial"/>
                <a:sym typeface="Arial"/>
              </a:defRPr>
            </a:pPr>
            <a:r>
              <a:t>Large Std Dev: inconsistency in the effectiveness of SOC tools in detecting the attack on the Raspberry Pi 4</a:t>
            </a:r>
          </a:p>
          <a:p>
            <a:pPr marL="342900" indent="-342900">
              <a:buSzPct val="100000"/>
              <a:buFont typeface="Helvetica"/>
              <a:buChar char="•"/>
              <a:defRPr sz="1600">
                <a:latin typeface="Arial"/>
                <a:ea typeface="Arial"/>
                <a:cs typeface="Arial"/>
                <a:sym typeface="Arial"/>
              </a:defRPr>
            </a:pPr>
          </a:p>
          <a:p>
            <a:pPr marL="342900" indent="-342900">
              <a:buSzPct val="100000"/>
              <a:buFont typeface="Helvetica"/>
              <a:buChar char="•"/>
              <a:defRPr sz="1600">
                <a:latin typeface="Arial"/>
                <a:ea typeface="Arial"/>
                <a:cs typeface="Arial"/>
                <a:sym typeface="Arial"/>
              </a:defRPr>
            </a:pPr>
          </a:p>
        </p:txBody>
      </p:sp>
      <p:pic>
        <p:nvPicPr>
          <p:cNvPr id="587" name="Picture 3" descr="Picture 3"/>
          <p:cNvPicPr>
            <a:picLocks noChangeAspect="1"/>
          </p:cNvPicPr>
          <p:nvPr/>
        </p:nvPicPr>
        <p:blipFill>
          <a:blip r:embed="rId2">
            <a:extLst/>
          </a:blip>
          <a:stretch>
            <a:fillRect/>
          </a:stretch>
        </p:blipFill>
        <p:spPr>
          <a:xfrm>
            <a:off x="2863780" y="357107"/>
            <a:ext cx="8005188" cy="404200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Title 1"/>
          <p:cNvSpPr txBox="1"/>
          <p:nvPr>
            <p:ph type="title"/>
          </p:nvPr>
        </p:nvSpPr>
        <p:spPr>
          <a:xfrm>
            <a:off x="127635" y="4600904"/>
            <a:ext cx="3139440" cy="1325564"/>
          </a:xfrm>
          <a:prstGeom prst="rect">
            <a:avLst/>
          </a:prstGeom>
        </p:spPr>
        <p:txBody>
          <a:bodyPr/>
          <a:lstStyle>
            <a:lvl1pPr>
              <a:defRPr spc="100"/>
            </a:lvl1pPr>
          </a:lstStyle>
          <a:p>
            <a:pPr/>
            <a:r>
              <a:t>T-tests</a:t>
            </a:r>
          </a:p>
        </p:txBody>
      </p:sp>
      <p:sp>
        <p:nvSpPr>
          <p:cNvPr id="59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1" name="TextBox 6"/>
          <p:cNvSpPr txBox="1"/>
          <p:nvPr/>
        </p:nvSpPr>
        <p:spPr>
          <a:xfrm>
            <a:off x="3619687" y="1519378"/>
            <a:ext cx="5625793" cy="311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2000"/>
            </a:pPr>
            <a:r>
              <a:t>Used to compare the mean success rates between the LAN Turtle and Raspberry Pi 4 for all attack types</a:t>
            </a:r>
          </a:p>
          <a:p>
            <a:pPr marL="285750" indent="-285750">
              <a:buSzPct val="100000"/>
              <a:buFont typeface="Arial"/>
              <a:buChar char="•"/>
              <a:defRPr sz="2000"/>
            </a:pPr>
          </a:p>
          <a:p>
            <a:pPr marL="285750" indent="-285750">
              <a:buSzPct val="100000"/>
              <a:buFont typeface="Arial"/>
              <a:buChar char="•"/>
              <a:defRPr sz="2000"/>
            </a:pPr>
          </a:p>
          <a:p>
            <a:pPr marL="285750" indent="-285750">
              <a:buSzPct val="100000"/>
              <a:buFont typeface="Arial"/>
              <a:buChar char="•"/>
              <a:defRPr sz="2000"/>
            </a:pPr>
            <a:r>
              <a:t>Interpretation: indicates whether a significant difference exists regarding the success rates of MitM attacks between the LAN Turtle and Raspberry Pi 4</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Title 1"/>
          <p:cNvSpPr txBox="1"/>
          <p:nvPr>
            <p:ph type="title"/>
          </p:nvPr>
        </p:nvSpPr>
        <p:spPr>
          <a:xfrm>
            <a:off x="127635" y="4600904"/>
            <a:ext cx="3139440" cy="1325564"/>
          </a:xfrm>
          <a:prstGeom prst="rect">
            <a:avLst/>
          </a:prstGeom>
        </p:spPr>
        <p:txBody>
          <a:bodyPr/>
          <a:lstStyle>
            <a:lvl1pPr>
              <a:defRPr spc="100"/>
            </a:lvl1pPr>
          </a:lstStyle>
          <a:p>
            <a:pPr/>
            <a:r>
              <a:t>t-tests.ipynb</a:t>
            </a:r>
          </a:p>
        </p:txBody>
      </p:sp>
      <p:sp>
        <p:nvSpPr>
          <p:cNvPr id="594" name="Date Placeholder 19"/>
          <p:cNvSpPr txBox="1"/>
          <p:nvPr/>
        </p:nvSpPr>
        <p:spPr>
          <a:xfrm>
            <a:off x="5965400" y="6423342"/>
            <a:ext cx="856077"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900">
                <a:solidFill>
                  <a:srgbClr val="888888"/>
                </a:solidFill>
              </a:defRPr>
            </a:lvl1pPr>
          </a:lstStyle>
          <a:p>
            <a:pPr/>
            <a:r>
              <a:t>20XX</a:t>
            </a:r>
          </a:p>
        </p:txBody>
      </p:sp>
      <p:sp>
        <p:nvSpPr>
          <p:cNvPr id="59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6" name="Picture 2" descr="Picture 2"/>
          <p:cNvPicPr>
            <a:picLocks noChangeAspect="1"/>
          </p:cNvPicPr>
          <p:nvPr/>
        </p:nvPicPr>
        <p:blipFill>
          <a:blip r:embed="rId2">
            <a:extLst/>
          </a:blip>
          <a:stretch>
            <a:fillRect/>
          </a:stretch>
        </p:blipFill>
        <p:spPr>
          <a:xfrm>
            <a:off x="3200967" y="117475"/>
            <a:ext cx="5218566" cy="5908675"/>
          </a:xfrm>
          <a:prstGeom prst="rect">
            <a:avLst/>
          </a:prstGeom>
          <a:ln w="12700">
            <a:miter lim="400000"/>
          </a:ln>
        </p:spPr>
      </p:pic>
      <p:sp>
        <p:nvSpPr>
          <p:cNvPr id="597" name="TextBox 3"/>
          <p:cNvSpPr txBox="1"/>
          <p:nvPr/>
        </p:nvSpPr>
        <p:spPr>
          <a:xfrm>
            <a:off x="3663125" y="6079252"/>
            <a:ext cx="4410222"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marL="285750" indent="-285750">
              <a:buSzPct val="100000"/>
              <a:buFont typeface="Arial"/>
              <a:buChar char="•"/>
            </a:lvl1pPr>
          </a:lstStyle>
          <a:p>
            <a:pPr/>
            <a:r>
              <a:t>Utilizes Success Rates for both the LAN Turtle and Raspberry Pi 4</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Title 1"/>
          <p:cNvSpPr txBox="1"/>
          <p:nvPr>
            <p:ph type="title"/>
          </p:nvPr>
        </p:nvSpPr>
        <p:spPr>
          <a:xfrm>
            <a:off x="127634" y="5907189"/>
            <a:ext cx="7761683" cy="630553"/>
          </a:xfrm>
          <a:prstGeom prst="rect">
            <a:avLst/>
          </a:prstGeom>
        </p:spPr>
        <p:txBody>
          <a:bodyPr/>
          <a:lstStyle>
            <a:lvl1pPr defTabSz="868680">
              <a:defRPr spc="95" sz="2660"/>
            </a:lvl1pPr>
          </a:lstStyle>
          <a:p>
            <a:pPr/>
            <a:r>
              <a:t>T-tests: ARP Poisoning success rates</a:t>
            </a:r>
          </a:p>
        </p:txBody>
      </p:sp>
      <p:sp>
        <p:nvSpPr>
          <p:cNvPr id="60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1" name="TextBox 6"/>
          <p:cNvSpPr txBox="1"/>
          <p:nvPr/>
        </p:nvSpPr>
        <p:spPr>
          <a:xfrm>
            <a:off x="1810985" y="4198937"/>
            <a:ext cx="9042233"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pPr>
            <a:r>
              <a:t>Significant difference between the success rates of MitM attacks between the LAN Turtle and Raspberry Pi 4</a:t>
            </a:r>
          </a:p>
          <a:p>
            <a:pPr marL="285750" indent="-285750">
              <a:buSzPct val="100000"/>
              <a:buFont typeface="Arial"/>
              <a:buChar char="•"/>
            </a:pPr>
          </a:p>
          <a:p>
            <a:pPr marL="285750" indent="-285750">
              <a:buSzPct val="100000"/>
              <a:buFont typeface="Arial"/>
              <a:buChar char="•"/>
            </a:pPr>
            <a:r>
              <a:t>Recall: consistency in success rates among Raspberry Pi 4, inconsistency in SOC tools detecting attacks from the Raspberry Pi 4</a:t>
            </a:r>
          </a:p>
        </p:txBody>
      </p:sp>
      <p:pic>
        <p:nvPicPr>
          <p:cNvPr id="602" name="Picture 2" descr="Picture 2"/>
          <p:cNvPicPr>
            <a:picLocks noChangeAspect="1"/>
          </p:cNvPicPr>
          <p:nvPr/>
        </p:nvPicPr>
        <p:blipFill>
          <a:blip r:embed="rId2">
            <a:extLst/>
          </a:blip>
          <a:stretch>
            <a:fillRect/>
          </a:stretch>
        </p:blipFill>
        <p:spPr>
          <a:xfrm>
            <a:off x="3735159" y="247022"/>
            <a:ext cx="5642778" cy="400259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Title 1"/>
          <p:cNvSpPr txBox="1"/>
          <p:nvPr>
            <p:ph type="title"/>
          </p:nvPr>
        </p:nvSpPr>
        <p:spPr>
          <a:xfrm>
            <a:off x="1885155" y="892177"/>
            <a:ext cx="8421690" cy="1325564"/>
          </a:xfrm>
          <a:prstGeom prst="rect">
            <a:avLst/>
          </a:prstGeom>
        </p:spPr>
        <p:txBody>
          <a:bodyPr/>
          <a:lstStyle>
            <a:lvl1pPr>
              <a:defRPr spc="100"/>
            </a:lvl1pPr>
          </a:lstStyle>
          <a:p>
            <a:pPr/>
            <a:r>
              <a:t>Man in the middle Attacks</a:t>
            </a:r>
          </a:p>
        </p:txBody>
      </p:sp>
      <p:sp>
        <p:nvSpPr>
          <p:cNvPr id="389" name="Text Placeholder 13"/>
          <p:cNvSpPr txBox="1"/>
          <p:nvPr>
            <p:ph type="body" sz="quarter" idx="1"/>
          </p:nvPr>
        </p:nvSpPr>
        <p:spPr>
          <a:xfrm>
            <a:off x="1450691" y="1909979"/>
            <a:ext cx="4031946" cy="365126"/>
          </a:xfrm>
          <a:prstGeom prst="rect">
            <a:avLst/>
          </a:prstGeom>
        </p:spPr>
        <p:txBody>
          <a:bodyPr/>
          <a:lstStyle>
            <a:lvl1pPr defTabSz="859536">
              <a:lnSpc>
                <a:spcPct val="81000"/>
              </a:lnSpc>
              <a:spcBef>
                <a:spcPts val="900"/>
              </a:spcBef>
              <a:defRPr spc="94" sz="1879"/>
            </a:lvl1pPr>
          </a:lstStyle>
          <a:p>
            <a:pPr/>
            <a:r>
              <a:t>WHAT ARE THEY?</a:t>
            </a:r>
          </a:p>
        </p:txBody>
      </p:sp>
      <p:sp>
        <p:nvSpPr>
          <p:cNvPr id="390" name="Text Placeholder 16"/>
          <p:cNvSpPr/>
          <p:nvPr>
            <p:ph type="body" idx="21"/>
          </p:nvPr>
        </p:nvSpPr>
        <p:spPr>
          <a:xfrm>
            <a:off x="1301444" y="2375336"/>
            <a:ext cx="4499953" cy="1057310"/>
          </a:xfrm>
          <a:prstGeom prst="rect">
            <a:avLst/>
          </a:prstGeom>
          <a:extLst>
            <a:ext uri="{C572A759-6A51-4108-AA02-DFA0A04FC94B}">
              <ma14:wrappingTextBoxFlag xmlns:ma14="http://schemas.microsoft.com/office/mac/drawingml/2011/main" val="1"/>
            </a:ext>
          </a:extLst>
        </p:spPr>
        <p:txBody>
          <a:bodyPr/>
          <a:lstStyle>
            <a:lvl1pPr>
              <a:defRPr sz="1800"/>
            </a:lvl1pPr>
          </a:lstStyle>
          <a:p>
            <a:pPr/>
            <a:r>
              <a:t>Attacker intercepts and alters communication between 2 devices without the parties knowledge or consent</a:t>
            </a:r>
          </a:p>
        </p:txBody>
      </p:sp>
      <p:sp>
        <p:nvSpPr>
          <p:cNvPr id="391" name="Text Placeholder 17"/>
          <p:cNvSpPr/>
          <p:nvPr>
            <p:ph type="body" idx="22"/>
          </p:nvPr>
        </p:nvSpPr>
        <p:spPr>
          <a:xfrm>
            <a:off x="7125179" y="1909826"/>
            <a:ext cx="4031946" cy="365126"/>
          </a:xfrm>
          <a:prstGeom prst="rect">
            <a:avLst/>
          </a:prstGeom>
          <a:extLst>
            <a:ext uri="{C572A759-6A51-4108-AA02-DFA0A04FC94B}">
              <ma14:wrappingTextBoxFlag xmlns:ma14="http://schemas.microsoft.com/office/mac/drawingml/2011/main" val="1"/>
            </a:ext>
          </a:extLst>
        </p:spPr>
        <p:txBody>
          <a:bodyPr/>
          <a:lstStyle>
            <a:lvl1pPr algn="ctr">
              <a:lnSpc>
                <a:spcPct val="81000"/>
              </a:lnSpc>
            </a:lvl1pPr>
          </a:lstStyle>
          <a:p>
            <a:pPr/>
            <a:r>
              <a:t>OBJECTIVES</a:t>
            </a:r>
          </a:p>
        </p:txBody>
      </p:sp>
      <p:sp>
        <p:nvSpPr>
          <p:cNvPr id="392" name="Subtitle 2"/>
          <p:cNvSpPr/>
          <p:nvPr>
            <p:ph type="body" idx="23"/>
          </p:nvPr>
        </p:nvSpPr>
        <p:spPr>
          <a:xfrm>
            <a:off x="7058329" y="2119671"/>
            <a:ext cx="4767909" cy="1970034"/>
          </a:xfrm>
          <a:prstGeom prst="rect">
            <a:avLst/>
          </a:prstGeom>
          <a:extLst>
            <a:ext uri="{C572A759-6A51-4108-AA02-DFA0A04FC94B}">
              <ma14:wrappingTextBoxFlag xmlns:ma14="http://schemas.microsoft.com/office/mac/drawingml/2011/main" val="1"/>
            </a:ext>
          </a:extLst>
        </p:spPr>
        <p:txBody>
          <a:bodyPr/>
          <a:lstStyle/>
          <a:p>
            <a:pPr algn="l" defTabSz="886968">
              <a:spcBef>
                <a:spcPts val="900"/>
              </a:spcBef>
              <a:defRPr sz="1746"/>
            </a:pPr>
            <a:r>
              <a:t>Manipulate Traffic, gain unauthorized access to systems, and intercept sensitive data to obtain:</a:t>
            </a:r>
          </a:p>
          <a:p>
            <a:pPr marL="277177" indent="-277177" algn="l" defTabSz="886968">
              <a:spcBef>
                <a:spcPts val="900"/>
              </a:spcBef>
              <a:buSzPct val="100000"/>
              <a:buFont typeface="Arial"/>
              <a:buChar char="•"/>
              <a:defRPr sz="1746"/>
            </a:pPr>
            <a:r>
              <a:t>Usernames/Passwords/Hashes(Credentials)</a:t>
            </a:r>
          </a:p>
          <a:p>
            <a:pPr marL="277177" indent="-277177" algn="l" defTabSz="886968">
              <a:spcBef>
                <a:spcPts val="900"/>
              </a:spcBef>
              <a:buSzPct val="100000"/>
              <a:buFont typeface="Arial"/>
              <a:buChar char="•"/>
              <a:defRPr sz="1746"/>
            </a:pPr>
            <a:r>
              <a:t>Email Addresses</a:t>
            </a:r>
          </a:p>
          <a:p>
            <a:pPr marL="277177" indent="-277177" algn="l" defTabSz="886968">
              <a:spcBef>
                <a:spcPts val="900"/>
              </a:spcBef>
              <a:buSzPct val="100000"/>
              <a:buFont typeface="Arial"/>
              <a:buChar char="•"/>
              <a:defRPr sz="1746"/>
            </a:pPr>
            <a:r>
              <a:t>Personal Identifiable Information(PII)</a:t>
            </a:r>
          </a:p>
        </p:txBody>
      </p:sp>
      <p:sp>
        <p:nvSpPr>
          <p:cNvPr id="393" name="Content Placeholder 18"/>
          <p:cNvSpPr/>
          <p:nvPr>
            <p:ph type="body" idx="26"/>
          </p:nvPr>
        </p:nvSpPr>
        <p:spPr>
          <a:xfrm>
            <a:off x="3808850" y="4406701"/>
            <a:ext cx="5053527" cy="465609"/>
          </a:xfrm>
          <a:prstGeom prst="rect">
            <a:avLst/>
          </a:prstGeom>
          <a:extLst>
            <a:ext uri="{C572A759-6A51-4108-AA02-DFA0A04FC94B}">
              <ma14:wrappingTextBoxFlag xmlns:ma14="http://schemas.microsoft.com/office/mac/drawingml/2011/main" val="1"/>
            </a:ext>
          </a:extLst>
        </p:spPr>
        <p:txBody>
          <a:bodyPr/>
          <a:lstStyle>
            <a:lvl1pPr algn="ctr" defTabSz="795527">
              <a:lnSpc>
                <a:spcPct val="72000"/>
              </a:lnSpc>
              <a:spcBef>
                <a:spcPts val="800"/>
              </a:spcBef>
              <a:defRPr spc="87" sz="1479"/>
            </a:lvl1pPr>
          </a:lstStyle>
          <a:p>
            <a:pPr/>
            <a:r>
              <a:t>TECHNIQUES USED ON PENTEST/RED TEAM ENGAGEMENTS:</a:t>
            </a:r>
          </a:p>
        </p:txBody>
      </p:sp>
      <p:sp>
        <p:nvSpPr>
          <p:cNvPr id="394" name="Content Placeholder 19"/>
          <p:cNvSpPr/>
          <p:nvPr>
            <p:ph type="body" idx="27"/>
          </p:nvPr>
        </p:nvSpPr>
        <p:spPr>
          <a:xfrm>
            <a:off x="3976835" y="5085317"/>
            <a:ext cx="5856481" cy="1651836"/>
          </a:xfrm>
          <a:prstGeom prst="rect">
            <a:avLst/>
          </a:prstGeom>
          <a:extLst>
            <a:ext uri="{C572A759-6A51-4108-AA02-DFA0A04FC94B}">
              <ma14:wrappingTextBoxFlag xmlns:ma14="http://schemas.microsoft.com/office/mac/drawingml/2011/main" val="1"/>
            </a:ext>
          </a:extLst>
        </p:spPr>
        <p:txBody>
          <a:bodyPr/>
          <a:lstStyle/>
          <a:p>
            <a:pPr marL="285750" indent="-285750" algn="l">
              <a:lnSpc>
                <a:spcPct val="80000"/>
              </a:lnSpc>
              <a:buSzPct val="100000"/>
              <a:buFont typeface="Arial"/>
              <a:buChar char="•"/>
              <a:defRPr sz="1600"/>
            </a:pPr>
            <a:r>
              <a:t>ARP POISONING</a:t>
            </a:r>
            <a:endParaRPr sz="1200"/>
          </a:p>
          <a:p>
            <a:pPr marL="285750" indent="-285750" algn="l">
              <a:lnSpc>
                <a:spcPct val="80000"/>
              </a:lnSpc>
              <a:buSzPct val="100000"/>
              <a:buFont typeface="Arial"/>
              <a:buChar char="•"/>
              <a:defRPr sz="1600"/>
            </a:pPr>
            <a:r>
              <a:t>DNS CACHE POISONING</a:t>
            </a:r>
            <a:endParaRPr sz="1200"/>
          </a:p>
          <a:p>
            <a:pPr marL="285750" indent="-285750" algn="l">
              <a:lnSpc>
                <a:spcPct val="80000"/>
              </a:lnSpc>
              <a:buSzPct val="100000"/>
              <a:buFont typeface="Arial"/>
              <a:buChar char="•"/>
              <a:defRPr sz="1600"/>
            </a:pPr>
            <a:r>
              <a:t>LLMNR POISONING</a:t>
            </a:r>
            <a:endParaRPr sz="1200"/>
          </a:p>
          <a:p>
            <a:pPr marL="285750" indent="-285750" algn="l">
              <a:lnSpc>
                <a:spcPct val="80000"/>
              </a:lnSpc>
              <a:buSzPct val="100000"/>
              <a:buFont typeface="Arial"/>
              <a:buChar char="•"/>
              <a:defRPr sz="1600"/>
            </a:pPr>
            <a:r>
              <a:t>NTLM RELAY ATTACK</a:t>
            </a:r>
            <a:endParaRPr sz="1200"/>
          </a:p>
          <a:p>
            <a:pPr marL="285750" indent="-285750" algn="l">
              <a:lnSpc>
                <a:spcPct val="80000"/>
              </a:lnSpc>
              <a:buSzPct val="100000"/>
              <a:buFont typeface="Arial"/>
              <a:buChar char="•"/>
              <a:defRPr sz="1600"/>
            </a:pPr>
            <a:r>
              <a:t>IPV6 DNS TAKEOVER</a:t>
            </a:r>
          </a:p>
        </p:txBody>
      </p:sp>
      <p:sp>
        <p:nvSpPr>
          <p:cNvPr id="395"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Title 1"/>
          <p:cNvSpPr txBox="1"/>
          <p:nvPr>
            <p:ph type="title"/>
          </p:nvPr>
        </p:nvSpPr>
        <p:spPr>
          <a:xfrm>
            <a:off x="127635" y="5907189"/>
            <a:ext cx="8247351" cy="630553"/>
          </a:xfrm>
          <a:prstGeom prst="rect">
            <a:avLst/>
          </a:prstGeom>
        </p:spPr>
        <p:txBody>
          <a:bodyPr/>
          <a:lstStyle>
            <a:lvl1pPr defTabSz="868680">
              <a:defRPr spc="95" sz="2375"/>
            </a:lvl1pPr>
          </a:lstStyle>
          <a:p>
            <a:pPr/>
            <a:r>
              <a:t>T-tests: DNS cache poisoning success rates</a:t>
            </a:r>
          </a:p>
        </p:txBody>
      </p:sp>
      <p:sp>
        <p:nvSpPr>
          <p:cNvPr id="60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6" name="TextBox 6"/>
          <p:cNvSpPr txBox="1"/>
          <p:nvPr/>
        </p:nvSpPr>
        <p:spPr>
          <a:xfrm>
            <a:off x="3033534" y="4232433"/>
            <a:ext cx="8774278" cy="14174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Helvetica"/>
              <a:buChar char="•"/>
              <a:defRPr>
                <a:latin typeface="Arial"/>
                <a:ea typeface="Arial"/>
                <a:cs typeface="Arial"/>
                <a:sym typeface="Arial"/>
              </a:defRPr>
            </a:pPr>
            <a:r>
              <a:t>Significant difference between the success rates of MitM attacks between the LAN Turtle and Raspberry Pi 4</a:t>
            </a:r>
          </a:p>
          <a:p>
            <a:pPr marL="285750" indent="-285750">
              <a:buSzPct val="100000"/>
              <a:buFont typeface="Helvetica"/>
              <a:buChar char="•"/>
              <a:defRPr>
                <a:latin typeface="Arial"/>
                <a:ea typeface="Arial"/>
                <a:cs typeface="Arial"/>
                <a:sym typeface="Arial"/>
              </a:defRPr>
            </a:pPr>
          </a:p>
          <a:p>
            <a:pPr marL="285750" indent="-285750">
              <a:buSzPct val="100000"/>
              <a:buFont typeface="Helvetica"/>
              <a:buChar char="•"/>
              <a:defRPr>
                <a:latin typeface="Arial"/>
                <a:ea typeface="Arial"/>
                <a:cs typeface="Arial"/>
                <a:sym typeface="Arial"/>
              </a:defRPr>
            </a:pPr>
            <a:r>
              <a:t>Recall: consistency in success rates among Raspberry Pi 4, inconsistency in SOC tools detecting attacks from the Raspberry Pi 4</a:t>
            </a:r>
          </a:p>
        </p:txBody>
      </p:sp>
      <p:pic>
        <p:nvPicPr>
          <p:cNvPr id="607" name="Picture 2" descr="Picture 2"/>
          <p:cNvPicPr>
            <a:picLocks noChangeAspect="1"/>
          </p:cNvPicPr>
          <p:nvPr/>
        </p:nvPicPr>
        <p:blipFill>
          <a:blip r:embed="rId2">
            <a:extLst/>
          </a:blip>
          <a:stretch>
            <a:fillRect/>
          </a:stretch>
        </p:blipFill>
        <p:spPr>
          <a:xfrm>
            <a:off x="4473295" y="236345"/>
            <a:ext cx="6226420" cy="3990452"/>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Title 1"/>
          <p:cNvSpPr txBox="1"/>
          <p:nvPr>
            <p:ph type="title"/>
          </p:nvPr>
        </p:nvSpPr>
        <p:spPr>
          <a:xfrm>
            <a:off x="127634" y="5907189"/>
            <a:ext cx="7761683" cy="630553"/>
          </a:xfrm>
          <a:prstGeom prst="rect">
            <a:avLst/>
          </a:prstGeom>
        </p:spPr>
        <p:txBody>
          <a:bodyPr/>
          <a:lstStyle>
            <a:lvl1pPr>
              <a:defRPr spc="100" sz="2500"/>
            </a:lvl1pPr>
          </a:lstStyle>
          <a:p>
            <a:pPr/>
            <a:r>
              <a:t>T-tests: llmnr poisoning success rates</a:t>
            </a:r>
          </a:p>
        </p:txBody>
      </p:sp>
      <p:sp>
        <p:nvSpPr>
          <p:cNvPr id="61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1" name="TextBox 6"/>
          <p:cNvSpPr txBox="1"/>
          <p:nvPr/>
        </p:nvSpPr>
        <p:spPr>
          <a:xfrm>
            <a:off x="3368478" y="4064959"/>
            <a:ext cx="8456079"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Helvetica"/>
              <a:buChar char="•"/>
              <a:defRPr>
                <a:latin typeface="Arial"/>
                <a:ea typeface="Arial"/>
                <a:cs typeface="Arial"/>
                <a:sym typeface="Arial"/>
              </a:defRPr>
            </a:pPr>
            <a:r>
              <a:t>Significant difference between the success rates of MitM attacks between the LAN Turtle and Raspberry Pi 4</a:t>
            </a:r>
          </a:p>
          <a:p>
            <a:pPr marL="285750" indent="-285750">
              <a:buSzPct val="100000"/>
              <a:buFont typeface="Helvetica"/>
              <a:buChar char="•"/>
              <a:defRPr>
                <a:latin typeface="Arial"/>
                <a:ea typeface="Arial"/>
                <a:cs typeface="Arial"/>
                <a:sym typeface="Arial"/>
              </a:defRPr>
            </a:pPr>
          </a:p>
          <a:p>
            <a:pPr marL="285750" indent="-285750">
              <a:buSzPct val="100000"/>
              <a:buFont typeface="Helvetica"/>
              <a:buChar char="•"/>
              <a:defRPr>
                <a:latin typeface="Arial"/>
                <a:ea typeface="Arial"/>
                <a:cs typeface="Arial"/>
                <a:sym typeface="Arial"/>
              </a:defRPr>
            </a:pPr>
            <a:r>
              <a:t>Recall: consistency in success rates among Raspberry Pi 4, inconsistency in SOC tools detecting attacks from the Raspberry Pi 4</a:t>
            </a:r>
          </a:p>
        </p:txBody>
      </p:sp>
      <p:pic>
        <p:nvPicPr>
          <p:cNvPr id="612" name="Picture 2" descr="Picture 2"/>
          <p:cNvPicPr>
            <a:picLocks noChangeAspect="1"/>
          </p:cNvPicPr>
          <p:nvPr/>
        </p:nvPicPr>
        <p:blipFill>
          <a:blip r:embed="rId2">
            <a:extLst/>
          </a:blip>
          <a:stretch>
            <a:fillRect/>
          </a:stretch>
        </p:blipFill>
        <p:spPr>
          <a:xfrm>
            <a:off x="4759359" y="67407"/>
            <a:ext cx="5503566" cy="37338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itle 1"/>
          <p:cNvSpPr txBox="1"/>
          <p:nvPr>
            <p:ph type="title"/>
          </p:nvPr>
        </p:nvSpPr>
        <p:spPr>
          <a:xfrm>
            <a:off x="127634" y="5907189"/>
            <a:ext cx="7761683" cy="630553"/>
          </a:xfrm>
          <a:prstGeom prst="rect">
            <a:avLst/>
          </a:prstGeom>
        </p:spPr>
        <p:txBody>
          <a:bodyPr/>
          <a:lstStyle>
            <a:lvl1pPr defTabSz="877823">
              <a:defRPr spc="96" sz="2400"/>
            </a:lvl1pPr>
          </a:lstStyle>
          <a:p>
            <a:pPr/>
            <a:r>
              <a:t>T-tests: NTLM Relay Attack success rates</a:t>
            </a:r>
          </a:p>
        </p:txBody>
      </p:sp>
      <p:sp>
        <p:nvSpPr>
          <p:cNvPr id="615"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TextBox 6"/>
          <p:cNvSpPr txBox="1"/>
          <p:nvPr/>
        </p:nvSpPr>
        <p:spPr>
          <a:xfrm>
            <a:off x="1978458" y="3947729"/>
            <a:ext cx="9410671"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Helvetica"/>
              <a:buChar char="•"/>
              <a:defRPr>
                <a:latin typeface="Arial"/>
                <a:ea typeface="Arial"/>
                <a:cs typeface="Arial"/>
                <a:sym typeface="Arial"/>
              </a:defRPr>
            </a:pPr>
            <a:r>
              <a:t>Significant difference between the success rates of MitM attacks between the LAN Turtle and Raspberry Pi 4</a:t>
            </a:r>
          </a:p>
          <a:p>
            <a:pPr marL="285750" indent="-285750">
              <a:buSzPct val="100000"/>
              <a:buFont typeface="Helvetica"/>
              <a:buChar char="•"/>
              <a:defRPr>
                <a:latin typeface="Arial"/>
                <a:ea typeface="Arial"/>
                <a:cs typeface="Arial"/>
                <a:sym typeface="Arial"/>
              </a:defRPr>
            </a:pPr>
          </a:p>
          <a:p>
            <a:pPr marL="285750" indent="-285750">
              <a:buSzPct val="100000"/>
              <a:buFont typeface="Helvetica"/>
              <a:buChar char="•"/>
              <a:defRPr>
                <a:latin typeface="Arial"/>
                <a:ea typeface="Arial"/>
                <a:cs typeface="Arial"/>
                <a:sym typeface="Arial"/>
              </a:defRPr>
            </a:pPr>
            <a:r>
              <a:t>Recall: consistency in success rates among Raspberry Pi 4, inconsistency in SOC tools detecting attacks from the Raspberry Pi 4</a:t>
            </a:r>
          </a:p>
        </p:txBody>
      </p:sp>
      <p:pic>
        <p:nvPicPr>
          <p:cNvPr id="617" name="Picture 2" descr="Picture 2"/>
          <p:cNvPicPr>
            <a:picLocks noChangeAspect="1"/>
          </p:cNvPicPr>
          <p:nvPr/>
        </p:nvPicPr>
        <p:blipFill>
          <a:blip r:embed="rId2">
            <a:extLst/>
          </a:blip>
          <a:stretch>
            <a:fillRect/>
          </a:stretch>
        </p:blipFill>
        <p:spPr>
          <a:xfrm>
            <a:off x="5070964" y="18944"/>
            <a:ext cx="5633986" cy="3922834"/>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Title 1"/>
          <p:cNvSpPr txBox="1"/>
          <p:nvPr>
            <p:ph type="title"/>
          </p:nvPr>
        </p:nvSpPr>
        <p:spPr>
          <a:xfrm>
            <a:off x="127634" y="5907189"/>
            <a:ext cx="7761683" cy="630553"/>
          </a:xfrm>
          <a:prstGeom prst="rect">
            <a:avLst/>
          </a:prstGeom>
        </p:spPr>
        <p:txBody>
          <a:bodyPr/>
          <a:lstStyle>
            <a:lvl1pPr defTabSz="877823">
              <a:defRPr spc="96" sz="2400"/>
            </a:lvl1pPr>
          </a:lstStyle>
          <a:p>
            <a:pPr/>
            <a:r>
              <a:t>T-tests: IPv6 DNS takeover success rates</a:t>
            </a:r>
          </a:p>
        </p:txBody>
      </p:sp>
      <p:sp>
        <p:nvSpPr>
          <p:cNvPr id="620" name="Slide Number Placeholder 21"/>
          <p:cNvSpPr txBox="1"/>
          <p:nvPr>
            <p:ph type="sldNum" sz="quarter" idx="2"/>
          </p:nvPr>
        </p:nvSpPr>
        <p:spPr>
          <a:xfrm>
            <a:off x="11122522"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1" name="TextBox 6"/>
          <p:cNvSpPr txBox="1"/>
          <p:nvPr/>
        </p:nvSpPr>
        <p:spPr>
          <a:xfrm>
            <a:off x="1978457" y="3964476"/>
            <a:ext cx="9008739" cy="14174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Helvetica"/>
              <a:buChar char="•"/>
              <a:defRPr>
                <a:latin typeface="Arial"/>
                <a:ea typeface="Arial"/>
                <a:cs typeface="Arial"/>
                <a:sym typeface="Arial"/>
              </a:defRPr>
            </a:pPr>
            <a:r>
              <a:t>Significant difference between the success rates of MitM attacks between the LAN Turtle and Raspberry Pi 4</a:t>
            </a:r>
          </a:p>
          <a:p>
            <a:pPr marL="285750" indent="-285750">
              <a:buSzPct val="100000"/>
              <a:buFont typeface="Helvetica"/>
              <a:buChar char="•"/>
              <a:defRPr>
                <a:latin typeface="Arial"/>
                <a:ea typeface="Arial"/>
                <a:cs typeface="Arial"/>
                <a:sym typeface="Arial"/>
              </a:defRPr>
            </a:pPr>
          </a:p>
          <a:p>
            <a:pPr marL="285750" indent="-285750">
              <a:buSzPct val="100000"/>
              <a:buFont typeface="Helvetica"/>
              <a:buChar char="•"/>
              <a:defRPr>
                <a:latin typeface="Arial"/>
                <a:ea typeface="Arial"/>
                <a:cs typeface="Arial"/>
                <a:sym typeface="Arial"/>
              </a:defRPr>
            </a:pPr>
            <a:r>
              <a:t>Recall: consistency in success rates among Raspberry Pi 4, inconsistency in SOC tools detecting attacks from the Raspberry Pi 4</a:t>
            </a:r>
          </a:p>
        </p:txBody>
      </p:sp>
      <p:pic>
        <p:nvPicPr>
          <p:cNvPr id="622" name="Picture 3" descr="Picture 3"/>
          <p:cNvPicPr>
            <a:picLocks noChangeAspect="1"/>
          </p:cNvPicPr>
          <p:nvPr/>
        </p:nvPicPr>
        <p:blipFill>
          <a:blip r:embed="rId2">
            <a:extLst/>
          </a:blip>
          <a:stretch>
            <a:fillRect/>
          </a:stretch>
        </p:blipFill>
        <p:spPr>
          <a:xfrm>
            <a:off x="3202807" y="183801"/>
            <a:ext cx="5786386" cy="3777342"/>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itle 1"/>
          <p:cNvSpPr txBox="1"/>
          <p:nvPr>
            <p:ph type="title"/>
          </p:nvPr>
        </p:nvSpPr>
        <p:spPr>
          <a:xfrm>
            <a:off x="5476875" y="1671639"/>
            <a:ext cx="5111750" cy="1204913"/>
          </a:xfrm>
          <a:prstGeom prst="rect">
            <a:avLst/>
          </a:prstGeom>
        </p:spPr>
        <p:txBody>
          <a:bodyPr/>
          <a:lstStyle>
            <a:lvl1pPr>
              <a:defRPr spc="100"/>
            </a:lvl1pPr>
          </a:lstStyle>
          <a:p>
            <a:pPr/>
            <a:r>
              <a:t>Conclusion</a:t>
            </a:r>
          </a:p>
        </p:txBody>
      </p:sp>
      <p:sp>
        <p:nvSpPr>
          <p:cNvPr id="625" name="Content Placeholder 2"/>
          <p:cNvSpPr txBox="1"/>
          <p:nvPr>
            <p:ph type="body" sz="quarter" idx="1"/>
          </p:nvPr>
        </p:nvSpPr>
        <p:spPr>
          <a:xfrm>
            <a:off x="5476875" y="3682546"/>
            <a:ext cx="5111750" cy="1525589"/>
          </a:xfrm>
          <a:prstGeom prst="rect">
            <a:avLst/>
          </a:prstGeom>
        </p:spPr>
        <p:txBody>
          <a:bodyPr/>
          <a:lstStyle>
            <a:lvl1pPr defTabSz="704087">
              <a:spcBef>
                <a:spcPts val="700"/>
              </a:spcBef>
              <a:defRPr spc="0" sz="1540"/>
            </a:lvl1pPr>
          </a:lstStyle>
          <a:p>
            <a:pPr/>
            <a:r>
              <a:t>This research provided practical insights into the effectiveness of MitM attacks against SOC tools, bridging the gap between red team engagement strategies utilizing Dropbox devices and the efficiency of SOC tools. </a:t>
            </a:r>
            <a:endParaRPr spc="38"/>
          </a:p>
        </p:txBody>
      </p:sp>
      <p:sp>
        <p:nvSpPr>
          <p:cNvPr id="626" name="Slide Number Placeholder 5"/>
          <p:cNvSpPr txBox="1"/>
          <p:nvPr>
            <p:ph type="sldNum" sz="quarter" idx="2"/>
          </p:nvPr>
        </p:nvSpPr>
        <p:spPr>
          <a:xfrm>
            <a:off x="11122523" y="6423342"/>
            <a:ext cx="231278"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Title 1"/>
          <p:cNvSpPr txBox="1"/>
          <p:nvPr>
            <p:ph type="title"/>
          </p:nvPr>
        </p:nvSpPr>
        <p:spPr>
          <a:xfrm>
            <a:off x="4267199" y="1615735"/>
            <a:ext cx="4179572" cy="1524736"/>
          </a:xfrm>
          <a:prstGeom prst="rect">
            <a:avLst/>
          </a:prstGeom>
        </p:spPr>
        <p:txBody>
          <a:bodyPr/>
          <a:lstStyle>
            <a:lvl1pPr>
              <a:defRPr spc="100"/>
            </a:lvl1pPr>
          </a:lstStyle>
          <a:p>
            <a:pPr/>
            <a:r>
              <a:t>THANK YOU</a:t>
            </a:r>
          </a:p>
        </p:txBody>
      </p:sp>
      <p:sp>
        <p:nvSpPr>
          <p:cNvPr id="629" name="Content Placeholder 2"/>
          <p:cNvSpPr txBox="1"/>
          <p:nvPr>
            <p:ph type="body" sz="quarter" idx="1"/>
          </p:nvPr>
        </p:nvSpPr>
        <p:spPr>
          <a:xfrm>
            <a:off x="4267199" y="3238102"/>
            <a:ext cx="4179572" cy="2004162"/>
          </a:xfrm>
          <a:prstGeom prst="rect">
            <a:avLst/>
          </a:prstGeom>
        </p:spPr>
        <p:txBody>
          <a:bodyPr/>
          <a:lstStyle/>
          <a:p>
            <a:pPr>
              <a:defRPr spc="0"/>
            </a:pPr>
            <a:r>
              <a:t>Aziel Orozco</a:t>
            </a:r>
          </a:p>
          <a:p>
            <a:pPr>
              <a:defRPr spc="0"/>
            </a:pPr>
            <a:r>
              <a:rPr u="sng">
                <a:solidFill>
                  <a:srgbClr val="0563C1"/>
                </a:solidFill>
                <a:uFill>
                  <a:solidFill>
                    <a:srgbClr val="0563C1"/>
                  </a:solidFill>
                </a:uFill>
                <a:hlinkClick r:id="rId2" invalidUrl="" action="" tgtFrame="" tooltip="" history="1" highlightClick="0" endSnd="0"/>
              </a:rPr>
              <a:t>Aaoroz9881@ung.edu</a:t>
            </a:r>
          </a:p>
        </p:txBody>
      </p:sp>
      <p:sp>
        <p:nvSpPr>
          <p:cNvPr id="630" name="Slide Number Placeholder 5"/>
          <p:cNvSpPr txBox="1"/>
          <p:nvPr>
            <p:ph type="sldNum" sz="quarter" idx="2"/>
          </p:nvPr>
        </p:nvSpPr>
        <p:spPr>
          <a:xfrm>
            <a:off x="11122522" y="6423342"/>
            <a:ext cx="231277"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1885155" y="892177"/>
            <a:ext cx="8421690" cy="1325564"/>
          </a:xfrm>
          <a:prstGeom prst="rect">
            <a:avLst/>
          </a:prstGeom>
        </p:spPr>
        <p:txBody>
          <a:bodyPr/>
          <a:lstStyle>
            <a:lvl1pPr>
              <a:defRPr spc="100"/>
            </a:lvl1pPr>
          </a:lstStyle>
          <a:p>
            <a:pPr/>
            <a:r>
              <a:t>ARP poisoning</a:t>
            </a:r>
          </a:p>
        </p:txBody>
      </p:sp>
      <p:sp>
        <p:nvSpPr>
          <p:cNvPr id="398"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9" name="Picture 14" descr="Picture 14"/>
          <p:cNvPicPr>
            <a:picLocks noChangeAspect="1"/>
          </p:cNvPicPr>
          <p:nvPr/>
        </p:nvPicPr>
        <p:blipFill>
          <a:blip r:embed="rId2">
            <a:extLst/>
          </a:blip>
          <a:stretch>
            <a:fillRect/>
          </a:stretch>
        </p:blipFill>
        <p:spPr>
          <a:xfrm>
            <a:off x="3379849" y="2016369"/>
            <a:ext cx="5239707" cy="434088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Title 1"/>
          <p:cNvSpPr txBox="1"/>
          <p:nvPr>
            <p:ph type="title"/>
          </p:nvPr>
        </p:nvSpPr>
        <p:spPr>
          <a:xfrm>
            <a:off x="1885155" y="892177"/>
            <a:ext cx="8421690" cy="1325564"/>
          </a:xfrm>
          <a:prstGeom prst="rect">
            <a:avLst/>
          </a:prstGeom>
        </p:spPr>
        <p:txBody>
          <a:bodyPr/>
          <a:lstStyle>
            <a:lvl1pPr>
              <a:defRPr spc="100"/>
            </a:lvl1pPr>
          </a:lstStyle>
          <a:p>
            <a:pPr/>
            <a:r>
              <a:t>DNS Cache Poisoning</a:t>
            </a:r>
          </a:p>
        </p:txBody>
      </p:sp>
      <p:sp>
        <p:nvSpPr>
          <p:cNvPr id="402"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3" name="Picture 2" descr="Picture 2"/>
          <p:cNvPicPr>
            <a:picLocks noChangeAspect="1"/>
          </p:cNvPicPr>
          <p:nvPr/>
        </p:nvPicPr>
        <p:blipFill>
          <a:blip r:embed="rId2">
            <a:extLst/>
          </a:blip>
          <a:stretch>
            <a:fillRect/>
          </a:stretch>
        </p:blipFill>
        <p:spPr>
          <a:xfrm>
            <a:off x="3138515" y="2007996"/>
            <a:ext cx="6048947" cy="41148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itle 1"/>
          <p:cNvSpPr txBox="1"/>
          <p:nvPr>
            <p:ph type="title"/>
          </p:nvPr>
        </p:nvSpPr>
        <p:spPr>
          <a:xfrm>
            <a:off x="1885155" y="892177"/>
            <a:ext cx="8421690" cy="1325564"/>
          </a:xfrm>
          <a:prstGeom prst="rect">
            <a:avLst/>
          </a:prstGeom>
        </p:spPr>
        <p:txBody>
          <a:bodyPr/>
          <a:lstStyle>
            <a:lvl1pPr>
              <a:defRPr spc="100"/>
            </a:lvl1pPr>
          </a:lstStyle>
          <a:p>
            <a:pPr/>
            <a:r>
              <a:t>Link Local  multicast name resolution(LLMNR)Poisoning</a:t>
            </a:r>
          </a:p>
        </p:txBody>
      </p:sp>
      <p:sp>
        <p:nvSpPr>
          <p:cNvPr id="406"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7" name="Picture 4" descr="Picture 4"/>
          <p:cNvPicPr>
            <a:picLocks noChangeAspect="1"/>
          </p:cNvPicPr>
          <p:nvPr/>
        </p:nvPicPr>
        <p:blipFill>
          <a:blip r:embed="rId2">
            <a:extLst/>
          </a:blip>
          <a:stretch>
            <a:fillRect/>
          </a:stretch>
        </p:blipFill>
        <p:spPr>
          <a:xfrm>
            <a:off x="3855104" y="1932633"/>
            <a:ext cx="4481790" cy="442462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Title 1"/>
          <p:cNvSpPr txBox="1"/>
          <p:nvPr>
            <p:ph type="title"/>
          </p:nvPr>
        </p:nvSpPr>
        <p:spPr>
          <a:xfrm>
            <a:off x="1885155" y="892177"/>
            <a:ext cx="8421690" cy="1325564"/>
          </a:xfrm>
          <a:prstGeom prst="rect">
            <a:avLst/>
          </a:prstGeom>
        </p:spPr>
        <p:txBody>
          <a:bodyPr/>
          <a:lstStyle>
            <a:lvl1pPr>
              <a:defRPr spc="100"/>
            </a:lvl1pPr>
          </a:lstStyle>
          <a:p>
            <a:pPr/>
            <a:r>
              <a:t>NTLM Relay attack</a:t>
            </a:r>
          </a:p>
        </p:txBody>
      </p:sp>
      <p:sp>
        <p:nvSpPr>
          <p:cNvPr id="410" name="Slide Number Placeholder 3"/>
          <p:cNvSpPr txBox="1"/>
          <p:nvPr>
            <p:ph type="sldNum" sz="quarter" idx="2"/>
          </p:nvPr>
        </p:nvSpPr>
        <p:spPr>
          <a:xfrm>
            <a:off x="11186091" y="6423342"/>
            <a:ext cx="167709" cy="2311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1" name="Picture 2" descr="Picture 2"/>
          <p:cNvPicPr>
            <a:picLocks noChangeAspect="1"/>
          </p:cNvPicPr>
          <p:nvPr/>
        </p:nvPicPr>
        <p:blipFill>
          <a:blip r:embed="rId2">
            <a:extLst/>
          </a:blip>
          <a:stretch>
            <a:fillRect/>
          </a:stretch>
        </p:blipFill>
        <p:spPr>
          <a:xfrm>
            <a:off x="2612571" y="1962862"/>
            <a:ext cx="6631914" cy="2279130"/>
          </a:xfrm>
          <a:prstGeom prst="rect">
            <a:avLst/>
          </a:prstGeom>
          <a:ln w="12700">
            <a:miter lim="400000"/>
          </a:ln>
        </p:spPr>
      </p:pic>
      <p:sp>
        <p:nvSpPr>
          <p:cNvPr id="412" name="TextBox 8"/>
          <p:cNvSpPr txBox="1"/>
          <p:nvPr/>
        </p:nvSpPr>
        <p:spPr>
          <a:xfrm>
            <a:off x="2775522" y="5040922"/>
            <a:ext cx="4745166"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a:solidFill>
                  <a:srgbClr val="FFFFFF"/>
                </a:solidFill>
              </a:defRPr>
            </a:pPr>
            <a:r>
              <a:t>Intercept authentication attempts using NTLM(hash and username)</a:t>
            </a:r>
          </a:p>
          <a:p>
            <a:pPr marL="285750" indent="-285750">
              <a:buSzPct val="100000"/>
              <a:buFont typeface="Arial"/>
              <a:buChar char="•"/>
              <a:defRPr>
                <a:solidFill>
                  <a:srgbClr val="FFFFFF"/>
                </a:solidFill>
              </a:defRPr>
            </a:pPr>
            <a:r>
              <a:t>Relay to other systems to gain unauthorized access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noline">
  <a:themeElements>
    <a:clrScheme name="Monoline">
      <a:dk1>
        <a:srgbClr val="000000"/>
      </a:dk1>
      <a:lt1>
        <a:srgbClr val="000000"/>
      </a:lt1>
      <a:dk2>
        <a:srgbClr val="A7A7A7"/>
      </a:dk2>
      <a:lt2>
        <a:srgbClr val="535353"/>
      </a:lt2>
      <a:accent1>
        <a:srgbClr val="E9E6DF"/>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Monoline">
      <a:majorFont>
        <a:latin typeface="Helvetica"/>
        <a:ea typeface="Helvetica"/>
        <a:cs typeface="Helvetica"/>
      </a:majorFont>
      <a:minorFont>
        <a:latin typeface="Calibri"/>
        <a:ea typeface="Calibri"/>
        <a:cs typeface="Calibri"/>
      </a:minorFont>
    </a:fontScheme>
    <a:fmtScheme name="Mono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noline">
  <a:themeElements>
    <a:clrScheme name="Monoline">
      <a:dk1>
        <a:srgbClr val="000000"/>
      </a:dk1>
      <a:lt1>
        <a:srgbClr val="FFFFFF"/>
      </a:lt1>
      <a:dk2>
        <a:srgbClr val="A7A7A7"/>
      </a:dk2>
      <a:lt2>
        <a:srgbClr val="535353"/>
      </a:lt2>
      <a:accent1>
        <a:srgbClr val="E9E6DF"/>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Monoline">
      <a:majorFont>
        <a:latin typeface="Helvetica"/>
        <a:ea typeface="Helvetica"/>
        <a:cs typeface="Helvetica"/>
      </a:majorFont>
      <a:minorFont>
        <a:latin typeface="Calibri"/>
        <a:ea typeface="Calibri"/>
        <a:cs typeface="Calibri"/>
      </a:minorFont>
    </a:fontScheme>
    <a:fmtScheme name="Mono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Tenorite"/>
            <a:ea typeface="Tenorite"/>
            <a:cs typeface="Tenorite"/>
            <a:sym typeface="Tenori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